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Inter"/>
      <p:regular r:id="rId44"/>
      <p:bold r:id="rId45"/>
    </p:embeddedFont>
    <p:embeddedFont>
      <p:font typeface="Bebas Neue"/>
      <p:regular r:id="rId46"/>
    </p:embeddedFont>
    <p:embeddedFont>
      <p:font typeface="Karla Medium"/>
      <p:regular r:id="rId47"/>
      <p:bold r:id="rId48"/>
      <p:italic r:id="rId49"/>
      <p:boldItalic r:id="rId50"/>
    </p:embeddedFont>
    <p:embeddedFont>
      <p:font typeface="PT Sans"/>
      <p:regular r:id="rId51"/>
      <p:bold r:id="rId52"/>
      <p:italic r:id="rId53"/>
      <p:boldItalic r:id="rId54"/>
    </p:embeddedFont>
    <p:embeddedFont>
      <p:font typeface="DM Sans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D432C4-6094-4F73-A502-27FB9243A42C}">
  <a:tblStyle styleId="{33D432C4-6094-4F73-A502-27FB9243A4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Inter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BebasNeue-regular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KarlaMedium-bold.fntdata"/><Relationship Id="rId47" Type="http://schemas.openxmlformats.org/officeDocument/2006/relationships/font" Target="fonts/KarlaMedium-regular.fntdata"/><Relationship Id="rId49" Type="http://schemas.openxmlformats.org/officeDocument/2006/relationships/font" Target="fonts/Karla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Slab-bold.fntdata"/><Relationship Id="rId34" Type="http://schemas.openxmlformats.org/officeDocument/2006/relationships/font" Target="fonts/RobotoSlab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TSans-regular.fntdata"/><Relationship Id="rId50" Type="http://schemas.openxmlformats.org/officeDocument/2006/relationships/font" Target="fonts/KarlaMedium-boldItalic.fntdata"/><Relationship Id="rId53" Type="http://schemas.openxmlformats.org/officeDocument/2006/relationships/font" Target="fonts/PTSans-italic.fntdata"/><Relationship Id="rId52" Type="http://schemas.openxmlformats.org/officeDocument/2006/relationships/font" Target="fonts/PTSans-bold.fntdata"/><Relationship Id="rId11" Type="http://schemas.openxmlformats.org/officeDocument/2006/relationships/slide" Target="slides/slide4.xml"/><Relationship Id="rId55" Type="http://schemas.openxmlformats.org/officeDocument/2006/relationships/font" Target="fonts/DMSans-regular.fntdata"/><Relationship Id="rId10" Type="http://schemas.openxmlformats.org/officeDocument/2006/relationships/slide" Target="slides/slide3.xml"/><Relationship Id="rId54" Type="http://schemas.openxmlformats.org/officeDocument/2006/relationships/font" Target="fonts/PTSans-boldItalic.fntdata"/><Relationship Id="rId13" Type="http://schemas.openxmlformats.org/officeDocument/2006/relationships/slide" Target="slides/slide6.xml"/><Relationship Id="rId57" Type="http://schemas.openxmlformats.org/officeDocument/2006/relationships/font" Target="fonts/DMSans-italic.fntdata"/><Relationship Id="rId12" Type="http://schemas.openxmlformats.org/officeDocument/2006/relationships/slide" Target="slides/slide5.xml"/><Relationship Id="rId56" Type="http://schemas.openxmlformats.org/officeDocument/2006/relationships/font" Target="fonts/DMSans-bold.fntdata"/><Relationship Id="rId15" Type="http://schemas.openxmlformats.org/officeDocument/2006/relationships/slide" Target="slides/slide8.xml"/><Relationship Id="rId59" Type="http://schemas.openxmlformats.org/officeDocument/2006/relationships/font" Target="fonts/OpenSans-regular.fntdata"/><Relationship Id="rId14" Type="http://schemas.openxmlformats.org/officeDocument/2006/relationships/slide" Target="slides/slide7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668e62a2b_5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668e62a2b_5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7668e62a2b_2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7668e62a2b_2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·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s">
                <a:solidFill>
                  <a:schemeClr val="dk1"/>
                </a:solidFill>
              </a:rPr>
              <a:t>Java</a:t>
            </a:r>
            <a:r>
              <a:rPr lang="es">
                <a:solidFill>
                  <a:schemeClr val="dk1"/>
                </a:solidFill>
              </a:rPr>
              <a:t>: La BNF de Java describe la declaración de clases con palabras clave como class, abstract, final, extends e implements. La sintaxis es más rígida y tradicional, con especificaciones separadas para la herencia de clase y la implementación de interfaces.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·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s">
                <a:solidFill>
                  <a:schemeClr val="dk1"/>
                </a:solidFill>
              </a:rPr>
              <a:t>Kotlin</a:t>
            </a:r>
            <a:r>
              <a:rPr lang="es">
                <a:solidFill>
                  <a:schemeClr val="dk1"/>
                </a:solidFill>
              </a:rPr>
              <a:t>: La BNF de Kotlin muestra una sintaxis más moderna y expresiva para la declaración de clases. Las palabras clave como class y interface se utilizan, y la herencia y la implementación de interfaces se definen en una única lista.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7805bf05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7805bf05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7668e62a2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7668e62a2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77631bc7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77631bc7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7783c3b1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7783c3b1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77631bc7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77631bc7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77631bc7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77631bc7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8d857779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8d857779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8d857779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8d857779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8d8577796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8d8577796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7807f1b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7807f1b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8d8577796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8d8577796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7671bf43ca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7671bf43ca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7671bf43ca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7671bf43ca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7671bf43ca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7671bf43ca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765f76550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765f76550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7671bf43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7671bf43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27668e62a2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27668e62a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7671bf43ca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7671bf43ca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7671bf43ca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7671bf43ca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7668e62a2b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7668e62a2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·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s">
                <a:solidFill>
                  <a:schemeClr val="dk1"/>
                </a:solidFill>
              </a:rPr>
              <a:t>Java</a:t>
            </a:r>
            <a:r>
              <a:rPr lang="es">
                <a:solidFill>
                  <a:schemeClr val="dk1"/>
                </a:solidFill>
              </a:rPr>
              <a:t>: La BNF de Java describe la declaración de clases con palabras clave como class, abstract, final, extends e implements. La sintaxis es más rígida y tradicional, con especificaciones separadas para la herencia de clase y la implementación de interfaces.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·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s">
                <a:solidFill>
                  <a:schemeClr val="dk1"/>
                </a:solidFill>
              </a:rPr>
              <a:t>Kotlin</a:t>
            </a:r>
            <a:r>
              <a:rPr lang="es">
                <a:solidFill>
                  <a:schemeClr val="dk1"/>
                </a:solidFill>
              </a:rPr>
              <a:t>: La BNF de Kotlin muestra una sintaxis más moderna y expresiva para la declaración de clases. Las palabras clave como class y interface se utilizan, y la herencia y la implementación de interfaces se definen en una única lista.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77fc27f3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77fc27f3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77fc27f36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77fc27f36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77fc27f3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77fc27f3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77fc27f36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77fc27f36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65" name="Google Shape;65;p1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" name="Google Shape;66;p1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" name="Google Shape;70;p1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" name="Google Shape;71;p1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" name="Google Shape;72;p14"/>
          <p:cNvSpPr txBox="1"/>
          <p:nvPr>
            <p:ph type="ctrTitle"/>
          </p:nvPr>
        </p:nvSpPr>
        <p:spPr>
          <a:xfrm>
            <a:off x="3900175" y="1213000"/>
            <a:ext cx="4530600" cy="22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900175" y="3524550"/>
            <a:ext cx="4530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77" name="Google Shape;77;p1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1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79" name="Google Shape;79;p1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" name="Google Shape;82;p1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720000" y="2150850"/>
            <a:ext cx="474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5"/>
          <p:cNvSpPr txBox="1"/>
          <p:nvPr>
            <p:ph hasCustomPrompt="1" idx="2" type="title"/>
          </p:nvPr>
        </p:nvSpPr>
        <p:spPr>
          <a:xfrm>
            <a:off x="720000" y="1249000"/>
            <a:ext cx="1702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720000" y="3024005"/>
            <a:ext cx="47409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89" name="Google Shape;89;p1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1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91" name="Google Shape;91;p1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1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" name="Google Shape;95;p1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" name="Google Shape;96;p1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5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00" name="Google Shape;100;p1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1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02" name="Google Shape;102;p1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" name="Google Shape;105;p1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" name="Google Shape;106;p1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7" name="Google Shape;107;p1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subTitle"/>
          </p:nvPr>
        </p:nvSpPr>
        <p:spPr>
          <a:xfrm>
            <a:off x="4780709" y="2614160"/>
            <a:ext cx="28530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1510291" y="2614160"/>
            <a:ext cx="28530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7"/>
          <p:cNvSpPr txBox="1"/>
          <p:nvPr>
            <p:ph idx="3" type="subTitle"/>
          </p:nvPr>
        </p:nvSpPr>
        <p:spPr>
          <a:xfrm>
            <a:off x="4780709" y="2276750"/>
            <a:ext cx="28530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4" type="subTitle"/>
          </p:nvPr>
        </p:nvSpPr>
        <p:spPr>
          <a:xfrm>
            <a:off x="1510291" y="2276750"/>
            <a:ext cx="28530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14" name="Google Shape;114;p1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" name="Google Shape;119;p1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" name="Google Shape;120;p1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" name="Google Shape;121;p1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24" name="Google Shape;124;p1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26" name="Google Shape;126;p1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" name="Google Shape;129;p1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0" name="Google Shape;130;p1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35" name="Google Shape;135;p2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2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37" name="Google Shape;137;p2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2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2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2" name="Google Shape;142;p20"/>
          <p:cNvSpPr txBox="1"/>
          <p:nvPr>
            <p:ph type="title"/>
          </p:nvPr>
        </p:nvSpPr>
        <p:spPr>
          <a:xfrm>
            <a:off x="713225" y="1825650"/>
            <a:ext cx="4286700" cy="14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45" name="Google Shape;145;p2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2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47" name="Google Shape;147;p2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" name="Google Shape;150;p2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" name="Google Shape;151;p2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21"/>
          <p:cNvSpPr txBox="1"/>
          <p:nvPr>
            <p:ph type="title"/>
          </p:nvPr>
        </p:nvSpPr>
        <p:spPr>
          <a:xfrm>
            <a:off x="933913" y="1262563"/>
            <a:ext cx="4332900" cy="149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933913" y="2810527"/>
            <a:ext cx="43329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54" name="Google Shape;154;p21"/>
          <p:cNvSpPr/>
          <p:nvPr>
            <p:ph idx="2" type="pic"/>
          </p:nvPr>
        </p:nvSpPr>
        <p:spPr>
          <a:xfrm>
            <a:off x="5297834" y="1262575"/>
            <a:ext cx="2912400" cy="26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AEE2F4">
            <a:alpha val="30820"/>
          </a:srgbClr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60" name="Google Shape;160;p2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" name="Google Shape;161;p2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62" name="Google Shape;162;p2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" name="Google Shape;165;p2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" name="Google Shape;166;p2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23"/>
          <p:cNvSpPr txBox="1"/>
          <p:nvPr>
            <p:ph hasCustomPrompt="1" type="title"/>
          </p:nvPr>
        </p:nvSpPr>
        <p:spPr>
          <a:xfrm>
            <a:off x="1284000" y="825000"/>
            <a:ext cx="6576000" cy="12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1284000" y="1939155"/>
            <a:ext cx="6576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72" name="Google Shape;172;p2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2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74" name="Google Shape;174;p2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2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" name="Google Shape;178;p2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9" name="Google Shape;179;p2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1276777" y="2273420"/>
            <a:ext cx="3144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2" type="subTitle"/>
          </p:nvPr>
        </p:nvSpPr>
        <p:spPr>
          <a:xfrm>
            <a:off x="4947925" y="2273420"/>
            <a:ext cx="3144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3" type="subTitle"/>
          </p:nvPr>
        </p:nvSpPr>
        <p:spPr>
          <a:xfrm>
            <a:off x="1276777" y="3969595"/>
            <a:ext cx="3144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4" type="subTitle"/>
          </p:nvPr>
        </p:nvSpPr>
        <p:spPr>
          <a:xfrm>
            <a:off x="4947925" y="3969595"/>
            <a:ext cx="3144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hasCustomPrompt="1" idx="5" type="title"/>
          </p:nvPr>
        </p:nvSpPr>
        <p:spPr>
          <a:xfrm>
            <a:off x="1276775" y="1429475"/>
            <a:ext cx="954600" cy="4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/>
          <p:nvPr>
            <p:ph hasCustomPrompt="1" idx="6" type="title"/>
          </p:nvPr>
        </p:nvSpPr>
        <p:spPr>
          <a:xfrm>
            <a:off x="1276775" y="3125724"/>
            <a:ext cx="954600" cy="4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25"/>
          <p:cNvSpPr txBox="1"/>
          <p:nvPr>
            <p:ph hasCustomPrompt="1" idx="7" type="title"/>
          </p:nvPr>
        </p:nvSpPr>
        <p:spPr>
          <a:xfrm>
            <a:off x="4947925" y="1429475"/>
            <a:ext cx="954600" cy="4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hasCustomPrompt="1" idx="8" type="title"/>
          </p:nvPr>
        </p:nvSpPr>
        <p:spPr>
          <a:xfrm>
            <a:off x="4947925" y="3125724"/>
            <a:ext cx="954600" cy="47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25"/>
          <p:cNvSpPr txBox="1"/>
          <p:nvPr>
            <p:ph idx="9" type="subTitle"/>
          </p:nvPr>
        </p:nvSpPr>
        <p:spPr>
          <a:xfrm>
            <a:off x="1276775" y="1900175"/>
            <a:ext cx="314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13" type="subTitle"/>
          </p:nvPr>
        </p:nvSpPr>
        <p:spPr>
          <a:xfrm>
            <a:off x="4947926" y="1900175"/>
            <a:ext cx="314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14" type="subTitle"/>
          </p:nvPr>
        </p:nvSpPr>
        <p:spPr>
          <a:xfrm>
            <a:off x="1276775" y="3596200"/>
            <a:ext cx="314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5" type="subTitle"/>
          </p:nvPr>
        </p:nvSpPr>
        <p:spPr>
          <a:xfrm>
            <a:off x="4947926" y="3596200"/>
            <a:ext cx="31440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194" name="Google Shape;194;p2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2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196" name="Google Shape;196;p2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" name="Google Shape;199;p2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" name="Google Shape;201;p26"/>
          <p:cNvSpPr txBox="1"/>
          <p:nvPr>
            <p:ph type="title"/>
          </p:nvPr>
        </p:nvSpPr>
        <p:spPr>
          <a:xfrm>
            <a:off x="3845122" y="3619117"/>
            <a:ext cx="45858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2" name="Google Shape;202;p26"/>
          <p:cNvSpPr txBox="1"/>
          <p:nvPr>
            <p:ph idx="1" type="subTitle"/>
          </p:nvPr>
        </p:nvSpPr>
        <p:spPr>
          <a:xfrm>
            <a:off x="3845075" y="916288"/>
            <a:ext cx="45858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05" name="Google Shape;205;p2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2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07" name="Google Shape;207;p2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" name="Google Shape;210;p2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" name="Google Shape;211;p2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2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15" name="Google Shape;215;p2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2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17" name="Google Shape;217;p2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0" name="Google Shape;220;p2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1" name="Google Shape;221;p2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2" name="Google Shape;222;p28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25" name="Google Shape;225;p2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2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27" name="Google Shape;227;p2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" name="Google Shape;230;p2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1" name="Google Shape;231;p2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" name="Google Shape;232;p29"/>
          <p:cNvSpPr txBox="1"/>
          <p:nvPr>
            <p:ph type="title"/>
          </p:nvPr>
        </p:nvSpPr>
        <p:spPr>
          <a:xfrm>
            <a:off x="720000" y="1965575"/>
            <a:ext cx="3785100" cy="6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29"/>
          <p:cNvSpPr txBox="1"/>
          <p:nvPr>
            <p:ph idx="1" type="subTitle"/>
          </p:nvPr>
        </p:nvSpPr>
        <p:spPr>
          <a:xfrm>
            <a:off x="720000" y="2639855"/>
            <a:ext cx="3785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3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36" name="Google Shape;236;p3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3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38" name="Google Shape;238;p3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1" name="Google Shape;241;p3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" name="Google Shape;242;p3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30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720000" y="1215750"/>
            <a:ext cx="77040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3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47" name="Google Shape;247;p3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" name="Google Shape;248;p3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49" name="Google Shape;249;p3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" name="Google Shape;252;p3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3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4" name="Google Shape;254;p31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" type="subTitle"/>
          </p:nvPr>
        </p:nvSpPr>
        <p:spPr>
          <a:xfrm>
            <a:off x="2266925" y="2027675"/>
            <a:ext cx="55077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6" name="Google Shape;256;p31"/>
          <p:cNvSpPr txBox="1"/>
          <p:nvPr>
            <p:ph idx="2" type="subTitle"/>
          </p:nvPr>
        </p:nvSpPr>
        <p:spPr>
          <a:xfrm>
            <a:off x="2266925" y="3483400"/>
            <a:ext cx="55077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31"/>
          <p:cNvSpPr txBox="1"/>
          <p:nvPr>
            <p:ph idx="3" type="subTitle"/>
          </p:nvPr>
        </p:nvSpPr>
        <p:spPr>
          <a:xfrm>
            <a:off x="2266925" y="1613950"/>
            <a:ext cx="55077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subTitle"/>
          </p:nvPr>
        </p:nvSpPr>
        <p:spPr>
          <a:xfrm>
            <a:off x="2266925" y="3072700"/>
            <a:ext cx="55077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ONE_COLUMN_TEXT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2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61" name="Google Shape;261;p32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2" name="Google Shape;262;p32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63" name="Google Shape;263;p32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" name="Google Shape;266;p32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7" name="Google Shape;267;p32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8" name="Google Shape;268;p32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4572037" y="1472900"/>
            <a:ext cx="34284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1143563" y="1472900"/>
            <a:ext cx="34284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3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73" name="Google Shape;273;p33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4" name="Google Shape;274;p33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75" name="Google Shape;275;p33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3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33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9" name="Google Shape;279;p33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33"/>
          <p:cNvSpPr txBox="1"/>
          <p:nvPr>
            <p:ph idx="1" type="subTitle"/>
          </p:nvPr>
        </p:nvSpPr>
        <p:spPr>
          <a:xfrm>
            <a:off x="713375" y="3403723"/>
            <a:ext cx="2403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2" type="subTitle"/>
          </p:nvPr>
        </p:nvSpPr>
        <p:spPr>
          <a:xfrm>
            <a:off x="3370568" y="3403723"/>
            <a:ext cx="2403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idx="3" type="subTitle"/>
          </p:nvPr>
        </p:nvSpPr>
        <p:spPr>
          <a:xfrm>
            <a:off x="6027768" y="3403723"/>
            <a:ext cx="24030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4" name="Google Shape;284;p33"/>
          <p:cNvSpPr txBox="1"/>
          <p:nvPr>
            <p:ph idx="4" type="subTitle"/>
          </p:nvPr>
        </p:nvSpPr>
        <p:spPr>
          <a:xfrm>
            <a:off x="713375" y="3086000"/>
            <a:ext cx="24030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5" name="Google Shape;285;p33"/>
          <p:cNvSpPr txBox="1"/>
          <p:nvPr>
            <p:ph idx="5" type="subTitle"/>
          </p:nvPr>
        </p:nvSpPr>
        <p:spPr>
          <a:xfrm>
            <a:off x="3370568" y="3086000"/>
            <a:ext cx="24030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6" type="subTitle"/>
          </p:nvPr>
        </p:nvSpPr>
        <p:spPr>
          <a:xfrm>
            <a:off x="6027769" y="3086000"/>
            <a:ext cx="24030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34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289" name="Google Shape;289;p34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" name="Google Shape;290;p34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291" name="Google Shape;291;p34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" name="Google Shape;294;p34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5" name="Google Shape;295;p34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p34"/>
          <p:cNvSpPr txBox="1"/>
          <p:nvPr>
            <p:ph idx="1" type="subTitle"/>
          </p:nvPr>
        </p:nvSpPr>
        <p:spPr>
          <a:xfrm>
            <a:off x="720000" y="2971054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2" type="subTitle"/>
          </p:nvPr>
        </p:nvSpPr>
        <p:spPr>
          <a:xfrm>
            <a:off x="720000" y="2571750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8" name="Google Shape;298;p34"/>
          <p:cNvSpPr txBox="1"/>
          <p:nvPr>
            <p:ph idx="3" type="subTitle"/>
          </p:nvPr>
        </p:nvSpPr>
        <p:spPr>
          <a:xfrm>
            <a:off x="3420057" y="2971054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9" name="Google Shape;299;p34"/>
          <p:cNvSpPr txBox="1"/>
          <p:nvPr>
            <p:ph idx="4" type="subTitle"/>
          </p:nvPr>
        </p:nvSpPr>
        <p:spPr>
          <a:xfrm>
            <a:off x="3420057" y="2571750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0" name="Google Shape;300;p34"/>
          <p:cNvSpPr txBox="1"/>
          <p:nvPr>
            <p:ph idx="5" type="subTitle"/>
          </p:nvPr>
        </p:nvSpPr>
        <p:spPr>
          <a:xfrm>
            <a:off x="6120115" y="2971054"/>
            <a:ext cx="23040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1" name="Google Shape;301;p34"/>
          <p:cNvSpPr txBox="1"/>
          <p:nvPr>
            <p:ph idx="6" type="subTitle"/>
          </p:nvPr>
        </p:nvSpPr>
        <p:spPr>
          <a:xfrm>
            <a:off x="6120115" y="2571750"/>
            <a:ext cx="23040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34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5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05" name="Google Shape;305;p35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6" name="Google Shape;306;p35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07" name="Google Shape;307;p35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" name="Google Shape;310;p35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1" name="Google Shape;311;p35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2" name="Google Shape;312;p35"/>
          <p:cNvSpPr txBox="1"/>
          <p:nvPr>
            <p:ph idx="1" type="subTitle"/>
          </p:nvPr>
        </p:nvSpPr>
        <p:spPr>
          <a:xfrm>
            <a:off x="1683888" y="2262925"/>
            <a:ext cx="65553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2" type="subTitle"/>
          </p:nvPr>
        </p:nvSpPr>
        <p:spPr>
          <a:xfrm>
            <a:off x="1683898" y="1833625"/>
            <a:ext cx="6555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3" type="subTitle"/>
          </p:nvPr>
        </p:nvSpPr>
        <p:spPr>
          <a:xfrm>
            <a:off x="1683900" y="3205138"/>
            <a:ext cx="65553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4" type="subTitle"/>
          </p:nvPr>
        </p:nvSpPr>
        <p:spPr>
          <a:xfrm>
            <a:off x="1683877" y="2775838"/>
            <a:ext cx="6555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5" type="subTitle"/>
          </p:nvPr>
        </p:nvSpPr>
        <p:spPr>
          <a:xfrm>
            <a:off x="1683888" y="4147350"/>
            <a:ext cx="65553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6" type="subTitle"/>
          </p:nvPr>
        </p:nvSpPr>
        <p:spPr>
          <a:xfrm>
            <a:off x="1683888" y="3718050"/>
            <a:ext cx="6555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35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9" name="Google Shape;319;p35"/>
          <p:cNvSpPr txBox="1"/>
          <p:nvPr>
            <p:ph idx="7" type="subTitle"/>
          </p:nvPr>
        </p:nvSpPr>
        <p:spPr>
          <a:xfrm>
            <a:off x="719975" y="1263375"/>
            <a:ext cx="7704000" cy="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6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22" name="Google Shape;322;p36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36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24" name="Google Shape;324;p36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6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6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7" name="Google Shape;327;p36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8" name="Google Shape;328;p36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9" name="Google Shape;329;p36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0" name="Google Shape;330;p36"/>
          <p:cNvSpPr txBox="1"/>
          <p:nvPr>
            <p:ph idx="1" type="subTitle"/>
          </p:nvPr>
        </p:nvSpPr>
        <p:spPr>
          <a:xfrm>
            <a:off x="1277525" y="2175222"/>
            <a:ext cx="2962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6"/>
          <p:cNvSpPr txBox="1"/>
          <p:nvPr>
            <p:ph idx="2" type="subTitle"/>
          </p:nvPr>
        </p:nvSpPr>
        <p:spPr>
          <a:xfrm>
            <a:off x="4904675" y="2175222"/>
            <a:ext cx="2962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6"/>
          <p:cNvSpPr txBox="1"/>
          <p:nvPr>
            <p:ph idx="3" type="subTitle"/>
          </p:nvPr>
        </p:nvSpPr>
        <p:spPr>
          <a:xfrm>
            <a:off x="1277525" y="3934947"/>
            <a:ext cx="2962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6"/>
          <p:cNvSpPr txBox="1"/>
          <p:nvPr>
            <p:ph idx="4" type="subTitle"/>
          </p:nvPr>
        </p:nvSpPr>
        <p:spPr>
          <a:xfrm>
            <a:off x="4904675" y="3934947"/>
            <a:ext cx="29622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6"/>
          <p:cNvSpPr txBox="1"/>
          <p:nvPr>
            <p:ph idx="5" type="subTitle"/>
          </p:nvPr>
        </p:nvSpPr>
        <p:spPr>
          <a:xfrm>
            <a:off x="1277525" y="1854925"/>
            <a:ext cx="2962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6" type="subTitle"/>
          </p:nvPr>
        </p:nvSpPr>
        <p:spPr>
          <a:xfrm>
            <a:off x="4904678" y="1854925"/>
            <a:ext cx="2962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7" type="subTitle"/>
          </p:nvPr>
        </p:nvSpPr>
        <p:spPr>
          <a:xfrm>
            <a:off x="1277525" y="3614706"/>
            <a:ext cx="2962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8" type="subTitle"/>
          </p:nvPr>
        </p:nvSpPr>
        <p:spPr>
          <a:xfrm>
            <a:off x="4904678" y="3614706"/>
            <a:ext cx="29622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7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40" name="Google Shape;340;p37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37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42" name="Google Shape;342;p37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37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" name="Google Shape;346;p37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7" name="Google Shape;347;p37"/>
          <p:cNvSpPr txBox="1"/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8" name="Google Shape;348;p37"/>
          <p:cNvSpPr txBox="1"/>
          <p:nvPr>
            <p:ph idx="1" type="subTitle"/>
          </p:nvPr>
        </p:nvSpPr>
        <p:spPr>
          <a:xfrm>
            <a:off x="720000" y="2195900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7"/>
          <p:cNvSpPr txBox="1"/>
          <p:nvPr>
            <p:ph idx="2" type="subTitle"/>
          </p:nvPr>
        </p:nvSpPr>
        <p:spPr>
          <a:xfrm>
            <a:off x="3469888" y="2195900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7"/>
          <p:cNvSpPr txBox="1"/>
          <p:nvPr>
            <p:ph idx="3" type="subTitle"/>
          </p:nvPr>
        </p:nvSpPr>
        <p:spPr>
          <a:xfrm>
            <a:off x="720000" y="4038275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7"/>
          <p:cNvSpPr txBox="1"/>
          <p:nvPr>
            <p:ph idx="4" type="subTitle"/>
          </p:nvPr>
        </p:nvSpPr>
        <p:spPr>
          <a:xfrm>
            <a:off x="3469885" y="4038275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7"/>
          <p:cNvSpPr txBox="1"/>
          <p:nvPr>
            <p:ph idx="5" type="subTitle"/>
          </p:nvPr>
        </p:nvSpPr>
        <p:spPr>
          <a:xfrm>
            <a:off x="6219776" y="2195900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7"/>
          <p:cNvSpPr txBox="1"/>
          <p:nvPr>
            <p:ph idx="6" type="subTitle"/>
          </p:nvPr>
        </p:nvSpPr>
        <p:spPr>
          <a:xfrm>
            <a:off x="6219776" y="4038275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idx="7" type="subTitle"/>
          </p:nvPr>
        </p:nvSpPr>
        <p:spPr>
          <a:xfrm>
            <a:off x="720000" y="1908250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8" type="subTitle"/>
          </p:nvPr>
        </p:nvSpPr>
        <p:spPr>
          <a:xfrm>
            <a:off x="3469889" y="1908250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9" type="subTitle"/>
          </p:nvPr>
        </p:nvSpPr>
        <p:spPr>
          <a:xfrm>
            <a:off x="720000" y="3750673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13" type="subTitle"/>
          </p:nvPr>
        </p:nvSpPr>
        <p:spPr>
          <a:xfrm>
            <a:off x="3469889" y="3750673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37"/>
          <p:cNvSpPr txBox="1"/>
          <p:nvPr>
            <p:ph idx="14" type="subTitle"/>
          </p:nvPr>
        </p:nvSpPr>
        <p:spPr>
          <a:xfrm>
            <a:off x="6219784" y="1908250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7"/>
          <p:cNvSpPr txBox="1"/>
          <p:nvPr>
            <p:ph idx="15" type="subTitle"/>
          </p:nvPr>
        </p:nvSpPr>
        <p:spPr>
          <a:xfrm>
            <a:off x="6219784" y="3750673"/>
            <a:ext cx="2204100" cy="3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8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62" name="Google Shape;362;p38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" name="Google Shape;363;p38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64" name="Google Shape;364;p38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8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8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" name="Google Shape;367;p38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8" name="Google Shape;368;p38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9" name="Google Shape;369;p38"/>
          <p:cNvSpPr txBox="1"/>
          <p:nvPr>
            <p:ph hasCustomPrompt="1" type="title"/>
          </p:nvPr>
        </p:nvSpPr>
        <p:spPr>
          <a:xfrm>
            <a:off x="713225" y="773100"/>
            <a:ext cx="4329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8"/>
          <p:cNvSpPr txBox="1"/>
          <p:nvPr>
            <p:ph idx="1" type="subTitle"/>
          </p:nvPr>
        </p:nvSpPr>
        <p:spPr>
          <a:xfrm>
            <a:off x="713225" y="1437101"/>
            <a:ext cx="432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hasCustomPrompt="1" idx="2" type="title"/>
          </p:nvPr>
        </p:nvSpPr>
        <p:spPr>
          <a:xfrm>
            <a:off x="713225" y="2070798"/>
            <a:ext cx="4329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38"/>
          <p:cNvSpPr txBox="1"/>
          <p:nvPr>
            <p:ph idx="3" type="subTitle"/>
          </p:nvPr>
        </p:nvSpPr>
        <p:spPr>
          <a:xfrm>
            <a:off x="713225" y="2727354"/>
            <a:ext cx="432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hasCustomPrompt="1" idx="4" type="title"/>
          </p:nvPr>
        </p:nvSpPr>
        <p:spPr>
          <a:xfrm>
            <a:off x="713225" y="3368496"/>
            <a:ext cx="43299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4" name="Google Shape;374;p38"/>
          <p:cNvSpPr txBox="1"/>
          <p:nvPr>
            <p:ph idx="5" type="subTitle"/>
          </p:nvPr>
        </p:nvSpPr>
        <p:spPr>
          <a:xfrm>
            <a:off x="713225" y="4017606"/>
            <a:ext cx="43299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9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77" name="Google Shape;377;p39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39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2" name="Google Shape;382;p39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Google Shape;383;p39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4" name="Google Shape;384;p39"/>
          <p:cNvSpPr txBox="1"/>
          <p:nvPr>
            <p:ph type="title"/>
          </p:nvPr>
        </p:nvSpPr>
        <p:spPr>
          <a:xfrm>
            <a:off x="4571998" y="609989"/>
            <a:ext cx="38589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1" type="subTitle"/>
          </p:nvPr>
        </p:nvSpPr>
        <p:spPr>
          <a:xfrm>
            <a:off x="4572000" y="1718261"/>
            <a:ext cx="3858900" cy="11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9"/>
          <p:cNvSpPr txBox="1"/>
          <p:nvPr/>
        </p:nvSpPr>
        <p:spPr>
          <a:xfrm>
            <a:off x="4572000" y="3459550"/>
            <a:ext cx="3858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s" sz="12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b="1"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and includes icons by </a:t>
            </a:r>
            <a:r>
              <a:rPr b="1" lang="es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s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s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40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389" name="Google Shape;389;p40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0" name="Google Shape;390;p40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391" name="Google Shape;391;p40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40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40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4" name="Google Shape;394;p40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5" name="Google Shape;395;p40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6" name="Google Shape;396;p40"/>
          <p:cNvGrpSpPr/>
          <p:nvPr/>
        </p:nvGrpSpPr>
        <p:grpSpPr>
          <a:xfrm>
            <a:off x="713219" y="2269869"/>
            <a:ext cx="2305487" cy="3069098"/>
            <a:chOff x="4962625" y="539501"/>
            <a:chExt cx="3266487" cy="4348396"/>
          </a:xfrm>
        </p:grpSpPr>
        <p:sp>
          <p:nvSpPr>
            <p:cNvPr id="397" name="Google Shape;397;p40"/>
            <p:cNvSpPr/>
            <p:nvPr/>
          </p:nvSpPr>
          <p:spPr>
            <a:xfrm>
              <a:off x="5689271" y="788278"/>
              <a:ext cx="1476799" cy="1488827"/>
            </a:xfrm>
            <a:custGeom>
              <a:rect b="b" l="l" r="r" t="t"/>
              <a:pathLst>
                <a:path extrusionOk="0" h="10892" w="10804">
                  <a:moveTo>
                    <a:pt x="8359" y="1"/>
                  </a:moveTo>
                  <a:cubicBezTo>
                    <a:pt x="7473" y="1"/>
                    <a:pt x="6574" y="602"/>
                    <a:pt x="4834" y="666"/>
                  </a:cubicBezTo>
                  <a:cubicBezTo>
                    <a:pt x="2695" y="758"/>
                    <a:pt x="1807" y="1798"/>
                    <a:pt x="1230" y="2339"/>
                  </a:cubicBezTo>
                  <a:cubicBezTo>
                    <a:pt x="652" y="2879"/>
                    <a:pt x="1" y="3688"/>
                    <a:pt x="347" y="4649"/>
                  </a:cubicBezTo>
                  <a:cubicBezTo>
                    <a:pt x="675" y="5591"/>
                    <a:pt x="1673" y="6363"/>
                    <a:pt x="1983" y="7075"/>
                  </a:cubicBezTo>
                  <a:cubicBezTo>
                    <a:pt x="2293" y="7768"/>
                    <a:pt x="2002" y="8174"/>
                    <a:pt x="2002" y="8174"/>
                  </a:cubicBezTo>
                  <a:cubicBezTo>
                    <a:pt x="2002" y="8174"/>
                    <a:pt x="1768" y="8065"/>
                    <a:pt x="1474" y="8065"/>
                  </a:cubicBezTo>
                  <a:cubicBezTo>
                    <a:pt x="1228" y="8065"/>
                    <a:pt x="940" y="8142"/>
                    <a:pt x="712" y="8424"/>
                  </a:cubicBezTo>
                  <a:cubicBezTo>
                    <a:pt x="190" y="9038"/>
                    <a:pt x="537" y="9579"/>
                    <a:pt x="962" y="9731"/>
                  </a:cubicBezTo>
                  <a:cubicBezTo>
                    <a:pt x="1043" y="9762"/>
                    <a:pt x="1126" y="9774"/>
                    <a:pt x="1206" y="9774"/>
                  </a:cubicBezTo>
                  <a:cubicBezTo>
                    <a:pt x="1526" y="9774"/>
                    <a:pt x="1807" y="9579"/>
                    <a:pt x="1807" y="9579"/>
                  </a:cubicBezTo>
                  <a:lnTo>
                    <a:pt x="1807" y="9579"/>
                  </a:lnTo>
                  <a:cubicBezTo>
                    <a:pt x="1807" y="9579"/>
                    <a:pt x="1752" y="9999"/>
                    <a:pt x="2385" y="10078"/>
                  </a:cubicBezTo>
                  <a:cubicBezTo>
                    <a:pt x="2441" y="10086"/>
                    <a:pt x="2493" y="10090"/>
                    <a:pt x="2543" y="10090"/>
                  </a:cubicBezTo>
                  <a:cubicBezTo>
                    <a:pt x="3076" y="10090"/>
                    <a:pt x="3254" y="9653"/>
                    <a:pt x="3254" y="9653"/>
                  </a:cubicBezTo>
                  <a:cubicBezTo>
                    <a:pt x="3254" y="9653"/>
                    <a:pt x="3272" y="10808"/>
                    <a:pt x="5139" y="10887"/>
                  </a:cubicBezTo>
                  <a:cubicBezTo>
                    <a:pt x="5216" y="10890"/>
                    <a:pt x="5291" y="10891"/>
                    <a:pt x="5365" y="10891"/>
                  </a:cubicBezTo>
                  <a:cubicBezTo>
                    <a:pt x="7072" y="10891"/>
                    <a:pt x="8027" y="10060"/>
                    <a:pt x="8027" y="10060"/>
                  </a:cubicBezTo>
                  <a:cubicBezTo>
                    <a:pt x="8027" y="10060"/>
                    <a:pt x="8341" y="10278"/>
                    <a:pt x="8754" y="10278"/>
                  </a:cubicBezTo>
                  <a:cubicBezTo>
                    <a:pt x="8901" y="10278"/>
                    <a:pt x="9061" y="10250"/>
                    <a:pt x="9223" y="10175"/>
                  </a:cubicBezTo>
                  <a:cubicBezTo>
                    <a:pt x="9838" y="9884"/>
                    <a:pt x="9589" y="8807"/>
                    <a:pt x="9589" y="8807"/>
                  </a:cubicBezTo>
                  <a:lnTo>
                    <a:pt x="9589" y="8807"/>
                  </a:lnTo>
                  <a:cubicBezTo>
                    <a:pt x="9589" y="8807"/>
                    <a:pt x="9625" y="8812"/>
                    <a:pt x="9686" y="8812"/>
                  </a:cubicBezTo>
                  <a:cubicBezTo>
                    <a:pt x="9928" y="8812"/>
                    <a:pt x="10547" y="8738"/>
                    <a:pt x="10684" y="7999"/>
                  </a:cubicBezTo>
                  <a:cubicBezTo>
                    <a:pt x="10804" y="7379"/>
                    <a:pt x="10380" y="6975"/>
                    <a:pt x="9910" y="6975"/>
                  </a:cubicBezTo>
                  <a:cubicBezTo>
                    <a:pt x="9693" y="6975"/>
                    <a:pt x="9467" y="7061"/>
                    <a:pt x="9279" y="7250"/>
                  </a:cubicBezTo>
                  <a:cubicBezTo>
                    <a:pt x="9279" y="7250"/>
                    <a:pt x="8992" y="5323"/>
                    <a:pt x="8992" y="4727"/>
                  </a:cubicBezTo>
                  <a:cubicBezTo>
                    <a:pt x="8992" y="4108"/>
                    <a:pt x="9011" y="3900"/>
                    <a:pt x="9011" y="3900"/>
                  </a:cubicBezTo>
                  <a:cubicBezTo>
                    <a:pt x="9011" y="3900"/>
                    <a:pt x="9242" y="3725"/>
                    <a:pt x="9838" y="3554"/>
                  </a:cubicBezTo>
                  <a:cubicBezTo>
                    <a:pt x="10453" y="3360"/>
                    <a:pt x="10610" y="2879"/>
                    <a:pt x="10550" y="2205"/>
                  </a:cubicBezTo>
                  <a:cubicBezTo>
                    <a:pt x="10513" y="1530"/>
                    <a:pt x="10106" y="490"/>
                    <a:pt x="8969" y="107"/>
                  </a:cubicBezTo>
                  <a:cubicBezTo>
                    <a:pt x="8760" y="32"/>
                    <a:pt x="8560" y="1"/>
                    <a:pt x="8359" y="1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705127" y="780486"/>
              <a:ext cx="1462856" cy="1501676"/>
            </a:xfrm>
            <a:custGeom>
              <a:rect b="b" l="l" r="r" t="t"/>
              <a:pathLst>
                <a:path extrusionOk="0" h="10986" w="10702">
                  <a:moveTo>
                    <a:pt x="8295" y="105"/>
                  </a:moveTo>
                  <a:cubicBezTo>
                    <a:pt x="8475" y="105"/>
                    <a:pt x="8651" y="134"/>
                    <a:pt x="8835" y="201"/>
                  </a:cubicBezTo>
                  <a:cubicBezTo>
                    <a:pt x="9953" y="584"/>
                    <a:pt x="10355" y="1624"/>
                    <a:pt x="10397" y="2262"/>
                  </a:cubicBezTo>
                  <a:cubicBezTo>
                    <a:pt x="10415" y="2590"/>
                    <a:pt x="10378" y="2876"/>
                    <a:pt x="10281" y="3089"/>
                  </a:cubicBezTo>
                  <a:cubicBezTo>
                    <a:pt x="10184" y="3320"/>
                    <a:pt x="10008" y="3472"/>
                    <a:pt x="9722" y="3551"/>
                  </a:cubicBezTo>
                  <a:cubicBezTo>
                    <a:pt x="9107" y="3745"/>
                    <a:pt x="8853" y="3916"/>
                    <a:pt x="8853" y="3916"/>
                  </a:cubicBezTo>
                  <a:lnTo>
                    <a:pt x="8835" y="3934"/>
                  </a:lnTo>
                  <a:lnTo>
                    <a:pt x="8835" y="3957"/>
                  </a:lnTo>
                  <a:lnTo>
                    <a:pt x="8835" y="4784"/>
                  </a:lnTo>
                  <a:cubicBezTo>
                    <a:pt x="8835" y="5089"/>
                    <a:pt x="8895" y="5727"/>
                    <a:pt x="8969" y="6268"/>
                  </a:cubicBezTo>
                  <a:cubicBezTo>
                    <a:pt x="9047" y="6822"/>
                    <a:pt x="9126" y="7307"/>
                    <a:pt x="9126" y="7307"/>
                  </a:cubicBezTo>
                  <a:lnTo>
                    <a:pt x="9144" y="7400"/>
                  </a:lnTo>
                  <a:lnTo>
                    <a:pt x="9200" y="7344"/>
                  </a:lnTo>
                  <a:cubicBezTo>
                    <a:pt x="9381" y="7163"/>
                    <a:pt x="9591" y="7080"/>
                    <a:pt x="9788" y="7080"/>
                  </a:cubicBezTo>
                  <a:cubicBezTo>
                    <a:pt x="9908" y="7080"/>
                    <a:pt x="10023" y="7111"/>
                    <a:pt x="10124" y="7169"/>
                  </a:cubicBezTo>
                  <a:cubicBezTo>
                    <a:pt x="10415" y="7307"/>
                    <a:pt x="10609" y="7612"/>
                    <a:pt x="10531" y="8056"/>
                  </a:cubicBezTo>
                  <a:cubicBezTo>
                    <a:pt x="10434" y="8499"/>
                    <a:pt x="10184" y="8670"/>
                    <a:pt x="9935" y="8767"/>
                  </a:cubicBezTo>
                  <a:cubicBezTo>
                    <a:pt x="9777" y="8821"/>
                    <a:pt x="9620" y="8829"/>
                    <a:pt x="9536" y="8829"/>
                  </a:cubicBezTo>
                  <a:cubicBezTo>
                    <a:pt x="9496" y="8829"/>
                    <a:pt x="9473" y="8827"/>
                    <a:pt x="9473" y="8827"/>
                  </a:cubicBezTo>
                  <a:lnTo>
                    <a:pt x="9412" y="8809"/>
                  </a:lnTo>
                  <a:lnTo>
                    <a:pt x="9412" y="8883"/>
                  </a:lnTo>
                  <a:cubicBezTo>
                    <a:pt x="9412" y="8883"/>
                    <a:pt x="9473" y="9155"/>
                    <a:pt x="9473" y="9442"/>
                  </a:cubicBezTo>
                  <a:cubicBezTo>
                    <a:pt x="9454" y="9594"/>
                    <a:pt x="9431" y="9752"/>
                    <a:pt x="9375" y="9886"/>
                  </a:cubicBezTo>
                  <a:cubicBezTo>
                    <a:pt x="9315" y="10001"/>
                    <a:pt x="9223" y="10117"/>
                    <a:pt x="9084" y="10172"/>
                  </a:cubicBezTo>
                  <a:cubicBezTo>
                    <a:pt x="8920" y="10252"/>
                    <a:pt x="8759" y="10281"/>
                    <a:pt x="8612" y="10281"/>
                  </a:cubicBezTo>
                  <a:cubicBezTo>
                    <a:pt x="8223" y="10281"/>
                    <a:pt x="7929" y="10080"/>
                    <a:pt x="7929" y="10080"/>
                  </a:cubicBezTo>
                  <a:lnTo>
                    <a:pt x="7911" y="10056"/>
                  </a:lnTo>
                  <a:lnTo>
                    <a:pt x="7874" y="10080"/>
                  </a:lnTo>
                  <a:cubicBezTo>
                    <a:pt x="7874" y="10080"/>
                    <a:pt x="6933" y="10893"/>
                    <a:pt x="5240" y="10893"/>
                  </a:cubicBezTo>
                  <a:cubicBezTo>
                    <a:pt x="5169" y="10893"/>
                    <a:pt x="5096" y="10891"/>
                    <a:pt x="5023" y="10888"/>
                  </a:cubicBezTo>
                  <a:cubicBezTo>
                    <a:pt x="4099" y="10847"/>
                    <a:pt x="3655" y="10542"/>
                    <a:pt x="3424" y="10269"/>
                  </a:cubicBezTo>
                  <a:cubicBezTo>
                    <a:pt x="3193" y="9983"/>
                    <a:pt x="3175" y="9710"/>
                    <a:pt x="3175" y="9710"/>
                  </a:cubicBezTo>
                  <a:lnTo>
                    <a:pt x="3078" y="9691"/>
                  </a:lnTo>
                  <a:cubicBezTo>
                    <a:pt x="3078" y="9691"/>
                    <a:pt x="3041" y="9807"/>
                    <a:pt x="2907" y="9922"/>
                  </a:cubicBezTo>
                  <a:cubicBezTo>
                    <a:pt x="2806" y="10007"/>
                    <a:pt x="2647" y="10105"/>
                    <a:pt x="2406" y="10105"/>
                  </a:cubicBezTo>
                  <a:cubicBezTo>
                    <a:pt x="2370" y="10105"/>
                    <a:pt x="2332" y="10103"/>
                    <a:pt x="2292" y="10098"/>
                  </a:cubicBezTo>
                  <a:cubicBezTo>
                    <a:pt x="1964" y="10038"/>
                    <a:pt x="1849" y="9922"/>
                    <a:pt x="1788" y="9825"/>
                  </a:cubicBezTo>
                  <a:cubicBezTo>
                    <a:pt x="1733" y="9733"/>
                    <a:pt x="1752" y="9636"/>
                    <a:pt x="1752" y="9636"/>
                  </a:cubicBezTo>
                  <a:lnTo>
                    <a:pt x="1752" y="9520"/>
                  </a:lnTo>
                  <a:lnTo>
                    <a:pt x="1654" y="9576"/>
                  </a:lnTo>
                  <a:cubicBezTo>
                    <a:pt x="1654" y="9576"/>
                    <a:pt x="1389" y="9768"/>
                    <a:pt x="1081" y="9768"/>
                  </a:cubicBezTo>
                  <a:cubicBezTo>
                    <a:pt x="1010" y="9768"/>
                    <a:pt x="937" y="9758"/>
                    <a:pt x="864" y="9733"/>
                  </a:cubicBezTo>
                  <a:cubicBezTo>
                    <a:pt x="652" y="9673"/>
                    <a:pt x="481" y="9502"/>
                    <a:pt x="421" y="9289"/>
                  </a:cubicBezTo>
                  <a:cubicBezTo>
                    <a:pt x="347" y="9077"/>
                    <a:pt x="384" y="8809"/>
                    <a:pt x="633" y="8518"/>
                  </a:cubicBezTo>
                  <a:cubicBezTo>
                    <a:pt x="839" y="8242"/>
                    <a:pt x="1107" y="8168"/>
                    <a:pt x="1339" y="8168"/>
                  </a:cubicBezTo>
                  <a:cubicBezTo>
                    <a:pt x="1368" y="8168"/>
                    <a:pt x="1396" y="8169"/>
                    <a:pt x="1423" y="8171"/>
                  </a:cubicBezTo>
                  <a:cubicBezTo>
                    <a:pt x="1673" y="8190"/>
                    <a:pt x="1867" y="8287"/>
                    <a:pt x="1867" y="8287"/>
                  </a:cubicBezTo>
                  <a:lnTo>
                    <a:pt x="1904" y="8305"/>
                  </a:lnTo>
                  <a:lnTo>
                    <a:pt x="1922" y="8268"/>
                  </a:lnTo>
                  <a:cubicBezTo>
                    <a:pt x="1922" y="8268"/>
                    <a:pt x="2001" y="8153"/>
                    <a:pt x="2038" y="7959"/>
                  </a:cubicBezTo>
                  <a:cubicBezTo>
                    <a:pt x="2080" y="7746"/>
                    <a:pt x="2061" y="7460"/>
                    <a:pt x="1904" y="7113"/>
                  </a:cubicBezTo>
                  <a:cubicBezTo>
                    <a:pt x="1752" y="6748"/>
                    <a:pt x="1423" y="6383"/>
                    <a:pt x="1095" y="5977"/>
                  </a:cubicBezTo>
                  <a:cubicBezTo>
                    <a:pt x="767" y="5575"/>
                    <a:pt x="444" y="5149"/>
                    <a:pt x="268" y="4687"/>
                  </a:cubicBezTo>
                  <a:cubicBezTo>
                    <a:pt x="116" y="4225"/>
                    <a:pt x="171" y="3800"/>
                    <a:pt x="365" y="3417"/>
                  </a:cubicBezTo>
                  <a:cubicBezTo>
                    <a:pt x="559" y="3052"/>
                    <a:pt x="864" y="2705"/>
                    <a:pt x="1155" y="2433"/>
                  </a:cubicBezTo>
                  <a:cubicBezTo>
                    <a:pt x="1733" y="1897"/>
                    <a:pt x="2597" y="857"/>
                    <a:pt x="4736" y="778"/>
                  </a:cubicBezTo>
                  <a:cubicBezTo>
                    <a:pt x="5795" y="741"/>
                    <a:pt x="6566" y="492"/>
                    <a:pt x="7181" y="316"/>
                  </a:cubicBezTo>
                  <a:cubicBezTo>
                    <a:pt x="7490" y="219"/>
                    <a:pt x="7777" y="145"/>
                    <a:pt x="8045" y="122"/>
                  </a:cubicBezTo>
                  <a:cubicBezTo>
                    <a:pt x="8130" y="111"/>
                    <a:pt x="8213" y="105"/>
                    <a:pt x="8295" y="105"/>
                  </a:cubicBezTo>
                  <a:close/>
                  <a:moveTo>
                    <a:pt x="8217" y="0"/>
                  </a:moveTo>
                  <a:cubicBezTo>
                    <a:pt x="8154" y="0"/>
                    <a:pt x="8091" y="3"/>
                    <a:pt x="8026" y="7"/>
                  </a:cubicBezTo>
                  <a:cubicBezTo>
                    <a:pt x="7758" y="48"/>
                    <a:pt x="7467" y="122"/>
                    <a:pt x="7162" y="219"/>
                  </a:cubicBezTo>
                  <a:cubicBezTo>
                    <a:pt x="6525" y="395"/>
                    <a:pt x="5776" y="626"/>
                    <a:pt x="4718" y="681"/>
                  </a:cubicBezTo>
                  <a:cubicBezTo>
                    <a:pt x="2560" y="760"/>
                    <a:pt x="1654" y="1818"/>
                    <a:pt x="1077" y="2359"/>
                  </a:cubicBezTo>
                  <a:cubicBezTo>
                    <a:pt x="790" y="2627"/>
                    <a:pt x="481" y="2973"/>
                    <a:pt x="268" y="3380"/>
                  </a:cubicBezTo>
                  <a:cubicBezTo>
                    <a:pt x="74" y="3782"/>
                    <a:pt x="0" y="4225"/>
                    <a:pt x="171" y="4724"/>
                  </a:cubicBezTo>
                  <a:cubicBezTo>
                    <a:pt x="347" y="5205"/>
                    <a:pt x="693" y="5648"/>
                    <a:pt x="1021" y="6037"/>
                  </a:cubicBezTo>
                  <a:cubicBezTo>
                    <a:pt x="1345" y="6439"/>
                    <a:pt x="1654" y="6804"/>
                    <a:pt x="1807" y="7150"/>
                  </a:cubicBezTo>
                  <a:cubicBezTo>
                    <a:pt x="1964" y="7497"/>
                    <a:pt x="1964" y="7746"/>
                    <a:pt x="1946" y="7940"/>
                  </a:cubicBezTo>
                  <a:cubicBezTo>
                    <a:pt x="1904" y="8093"/>
                    <a:pt x="1867" y="8153"/>
                    <a:pt x="1849" y="8171"/>
                  </a:cubicBezTo>
                  <a:cubicBezTo>
                    <a:pt x="1807" y="8153"/>
                    <a:pt x="1673" y="8093"/>
                    <a:pt x="1423" y="8074"/>
                  </a:cubicBezTo>
                  <a:cubicBezTo>
                    <a:pt x="1395" y="8072"/>
                    <a:pt x="1366" y="8071"/>
                    <a:pt x="1337" y="8071"/>
                  </a:cubicBezTo>
                  <a:cubicBezTo>
                    <a:pt x="1084" y="8071"/>
                    <a:pt x="780" y="8150"/>
                    <a:pt x="536" y="8439"/>
                  </a:cubicBezTo>
                  <a:cubicBezTo>
                    <a:pt x="287" y="8767"/>
                    <a:pt x="231" y="9077"/>
                    <a:pt x="305" y="9326"/>
                  </a:cubicBezTo>
                  <a:cubicBezTo>
                    <a:pt x="402" y="9576"/>
                    <a:pt x="596" y="9752"/>
                    <a:pt x="827" y="9849"/>
                  </a:cubicBezTo>
                  <a:cubicBezTo>
                    <a:pt x="911" y="9878"/>
                    <a:pt x="994" y="9890"/>
                    <a:pt x="1074" y="9890"/>
                  </a:cubicBezTo>
                  <a:cubicBezTo>
                    <a:pt x="1357" y="9890"/>
                    <a:pt x="1593" y="9738"/>
                    <a:pt x="1654" y="9691"/>
                  </a:cubicBezTo>
                  <a:cubicBezTo>
                    <a:pt x="1654" y="9752"/>
                    <a:pt x="1654" y="9788"/>
                    <a:pt x="1691" y="9886"/>
                  </a:cubicBezTo>
                  <a:cubicBezTo>
                    <a:pt x="1770" y="10001"/>
                    <a:pt x="1946" y="10154"/>
                    <a:pt x="2269" y="10195"/>
                  </a:cubicBezTo>
                  <a:cubicBezTo>
                    <a:pt x="2312" y="10200"/>
                    <a:pt x="2352" y="10202"/>
                    <a:pt x="2392" y="10202"/>
                  </a:cubicBezTo>
                  <a:cubicBezTo>
                    <a:pt x="2656" y="10202"/>
                    <a:pt x="2848" y="10102"/>
                    <a:pt x="2985" y="10001"/>
                  </a:cubicBezTo>
                  <a:cubicBezTo>
                    <a:pt x="3059" y="9922"/>
                    <a:pt x="3078" y="9886"/>
                    <a:pt x="3101" y="9825"/>
                  </a:cubicBezTo>
                  <a:cubicBezTo>
                    <a:pt x="3119" y="9941"/>
                    <a:pt x="3175" y="10117"/>
                    <a:pt x="3332" y="10329"/>
                  </a:cubicBezTo>
                  <a:cubicBezTo>
                    <a:pt x="3581" y="10634"/>
                    <a:pt x="4080" y="10944"/>
                    <a:pt x="5004" y="10981"/>
                  </a:cubicBezTo>
                  <a:cubicBezTo>
                    <a:pt x="5086" y="10984"/>
                    <a:pt x="5167" y="10986"/>
                    <a:pt x="5245" y="10986"/>
                  </a:cubicBezTo>
                  <a:cubicBezTo>
                    <a:pt x="6941" y="10986"/>
                    <a:pt x="7875" y="10212"/>
                    <a:pt x="7911" y="10172"/>
                  </a:cubicBezTo>
                  <a:cubicBezTo>
                    <a:pt x="7940" y="10201"/>
                    <a:pt x="8228" y="10384"/>
                    <a:pt x="8613" y="10384"/>
                  </a:cubicBezTo>
                  <a:cubicBezTo>
                    <a:pt x="8771" y="10384"/>
                    <a:pt x="8946" y="10354"/>
                    <a:pt x="9126" y="10269"/>
                  </a:cubicBezTo>
                  <a:cubicBezTo>
                    <a:pt x="9297" y="10195"/>
                    <a:pt x="9394" y="10080"/>
                    <a:pt x="9473" y="9922"/>
                  </a:cubicBezTo>
                  <a:cubicBezTo>
                    <a:pt x="9528" y="9770"/>
                    <a:pt x="9570" y="9594"/>
                    <a:pt x="9570" y="9442"/>
                  </a:cubicBezTo>
                  <a:cubicBezTo>
                    <a:pt x="9588" y="9174"/>
                    <a:pt x="9528" y="8961"/>
                    <a:pt x="9528" y="8924"/>
                  </a:cubicBezTo>
                  <a:cubicBezTo>
                    <a:pt x="9541" y="8924"/>
                    <a:pt x="9568" y="8926"/>
                    <a:pt x="9605" y="8926"/>
                  </a:cubicBezTo>
                  <a:cubicBezTo>
                    <a:pt x="9685" y="8926"/>
                    <a:pt x="9814" y="8918"/>
                    <a:pt x="9972" y="8864"/>
                  </a:cubicBezTo>
                  <a:cubicBezTo>
                    <a:pt x="10240" y="8767"/>
                    <a:pt x="10531" y="8536"/>
                    <a:pt x="10628" y="8074"/>
                  </a:cubicBezTo>
                  <a:cubicBezTo>
                    <a:pt x="10702" y="7594"/>
                    <a:pt x="10494" y="7229"/>
                    <a:pt x="10184" y="7076"/>
                  </a:cubicBezTo>
                  <a:cubicBezTo>
                    <a:pt x="10076" y="7018"/>
                    <a:pt x="9956" y="6990"/>
                    <a:pt x="9832" y="6990"/>
                  </a:cubicBezTo>
                  <a:cubicBezTo>
                    <a:pt x="9622" y="6990"/>
                    <a:pt x="9403" y="7072"/>
                    <a:pt x="9223" y="7229"/>
                  </a:cubicBezTo>
                  <a:cubicBezTo>
                    <a:pt x="9200" y="7169"/>
                    <a:pt x="9144" y="6785"/>
                    <a:pt x="9084" y="6268"/>
                  </a:cubicBezTo>
                  <a:cubicBezTo>
                    <a:pt x="9010" y="5709"/>
                    <a:pt x="8932" y="5071"/>
                    <a:pt x="8932" y="4784"/>
                  </a:cubicBezTo>
                  <a:cubicBezTo>
                    <a:pt x="8932" y="4188"/>
                    <a:pt x="8950" y="4013"/>
                    <a:pt x="8950" y="3994"/>
                  </a:cubicBezTo>
                  <a:cubicBezTo>
                    <a:pt x="8950" y="3994"/>
                    <a:pt x="9144" y="3842"/>
                    <a:pt x="9740" y="3666"/>
                  </a:cubicBezTo>
                  <a:cubicBezTo>
                    <a:pt x="10050" y="3569"/>
                    <a:pt x="10263" y="3380"/>
                    <a:pt x="10378" y="3149"/>
                  </a:cubicBezTo>
                  <a:cubicBezTo>
                    <a:pt x="10494" y="2895"/>
                    <a:pt x="10512" y="2590"/>
                    <a:pt x="10494" y="2262"/>
                  </a:cubicBezTo>
                  <a:cubicBezTo>
                    <a:pt x="10452" y="1569"/>
                    <a:pt x="10032" y="510"/>
                    <a:pt x="8876" y="104"/>
                  </a:cubicBezTo>
                  <a:cubicBezTo>
                    <a:pt x="8650" y="28"/>
                    <a:pt x="8438" y="0"/>
                    <a:pt x="821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6841981" y="2138919"/>
              <a:ext cx="394897" cy="942751"/>
            </a:xfrm>
            <a:custGeom>
              <a:rect b="b" l="l" r="r" t="t"/>
              <a:pathLst>
                <a:path extrusionOk="0" h="6897" w="2889">
                  <a:moveTo>
                    <a:pt x="64" y="0"/>
                  </a:moveTo>
                  <a:cubicBezTo>
                    <a:pt x="43" y="0"/>
                    <a:pt x="21" y="1"/>
                    <a:pt x="0" y="3"/>
                  </a:cubicBezTo>
                  <a:cubicBezTo>
                    <a:pt x="0" y="3"/>
                    <a:pt x="171" y="562"/>
                    <a:pt x="171" y="927"/>
                  </a:cubicBezTo>
                  <a:cubicBezTo>
                    <a:pt x="171" y="1297"/>
                    <a:pt x="268" y="1717"/>
                    <a:pt x="250" y="2198"/>
                  </a:cubicBezTo>
                  <a:cubicBezTo>
                    <a:pt x="231" y="2683"/>
                    <a:pt x="347" y="4453"/>
                    <a:pt x="444" y="5146"/>
                  </a:cubicBezTo>
                  <a:cubicBezTo>
                    <a:pt x="536" y="5839"/>
                    <a:pt x="1271" y="6897"/>
                    <a:pt x="1271" y="6897"/>
                  </a:cubicBezTo>
                  <a:cubicBezTo>
                    <a:pt x="1271" y="6897"/>
                    <a:pt x="2269" y="6878"/>
                    <a:pt x="2579" y="6398"/>
                  </a:cubicBezTo>
                  <a:cubicBezTo>
                    <a:pt x="2888" y="5917"/>
                    <a:pt x="2713" y="5432"/>
                    <a:pt x="2463" y="4799"/>
                  </a:cubicBezTo>
                  <a:cubicBezTo>
                    <a:pt x="2214" y="4143"/>
                    <a:pt x="1229" y="1066"/>
                    <a:pt x="1156" y="696"/>
                  </a:cubicBezTo>
                  <a:cubicBezTo>
                    <a:pt x="1081" y="348"/>
                    <a:pt x="502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6833780" y="2131401"/>
              <a:ext cx="392300" cy="958470"/>
            </a:xfrm>
            <a:custGeom>
              <a:rect b="b" l="l" r="r" t="t"/>
              <a:pathLst>
                <a:path extrusionOk="0" h="7012" w="2870">
                  <a:moveTo>
                    <a:pt x="134" y="137"/>
                  </a:moveTo>
                  <a:cubicBezTo>
                    <a:pt x="328" y="137"/>
                    <a:pt x="559" y="197"/>
                    <a:pt x="753" y="312"/>
                  </a:cubicBezTo>
                  <a:cubicBezTo>
                    <a:pt x="966" y="428"/>
                    <a:pt x="1137" y="617"/>
                    <a:pt x="1155" y="774"/>
                  </a:cubicBezTo>
                  <a:cubicBezTo>
                    <a:pt x="1197" y="867"/>
                    <a:pt x="1252" y="1121"/>
                    <a:pt x="1368" y="1486"/>
                  </a:cubicBezTo>
                  <a:cubicBezTo>
                    <a:pt x="1465" y="1832"/>
                    <a:pt x="1617" y="2253"/>
                    <a:pt x="1751" y="2715"/>
                  </a:cubicBezTo>
                  <a:cubicBezTo>
                    <a:pt x="2043" y="3602"/>
                    <a:pt x="2329" y="4545"/>
                    <a:pt x="2468" y="4873"/>
                  </a:cubicBezTo>
                  <a:cubicBezTo>
                    <a:pt x="2602" y="5201"/>
                    <a:pt x="2699" y="5469"/>
                    <a:pt x="2736" y="5718"/>
                  </a:cubicBezTo>
                  <a:cubicBezTo>
                    <a:pt x="2773" y="5972"/>
                    <a:pt x="2736" y="6180"/>
                    <a:pt x="2602" y="6434"/>
                  </a:cubicBezTo>
                  <a:cubicBezTo>
                    <a:pt x="2445" y="6642"/>
                    <a:pt x="2140" y="6781"/>
                    <a:pt x="1849" y="6836"/>
                  </a:cubicBezTo>
                  <a:cubicBezTo>
                    <a:pt x="1581" y="6896"/>
                    <a:pt x="1386" y="6896"/>
                    <a:pt x="1349" y="6896"/>
                  </a:cubicBezTo>
                  <a:cubicBezTo>
                    <a:pt x="1349" y="6873"/>
                    <a:pt x="1174" y="6642"/>
                    <a:pt x="1003" y="6319"/>
                  </a:cubicBezTo>
                  <a:cubicBezTo>
                    <a:pt x="809" y="5972"/>
                    <a:pt x="596" y="5529"/>
                    <a:pt x="559" y="5201"/>
                  </a:cubicBezTo>
                  <a:cubicBezTo>
                    <a:pt x="462" y="4508"/>
                    <a:pt x="347" y="2715"/>
                    <a:pt x="365" y="2253"/>
                  </a:cubicBezTo>
                  <a:cubicBezTo>
                    <a:pt x="388" y="1754"/>
                    <a:pt x="291" y="1352"/>
                    <a:pt x="291" y="982"/>
                  </a:cubicBezTo>
                  <a:cubicBezTo>
                    <a:pt x="291" y="636"/>
                    <a:pt x="157" y="215"/>
                    <a:pt x="134" y="137"/>
                  </a:cubicBezTo>
                  <a:close/>
                  <a:moveTo>
                    <a:pt x="122" y="0"/>
                  </a:moveTo>
                  <a:cubicBezTo>
                    <a:pt x="102" y="0"/>
                    <a:pt x="81" y="1"/>
                    <a:pt x="60" y="3"/>
                  </a:cubicBezTo>
                  <a:lnTo>
                    <a:pt x="0" y="21"/>
                  </a:lnTo>
                  <a:lnTo>
                    <a:pt x="19" y="81"/>
                  </a:lnTo>
                  <a:cubicBezTo>
                    <a:pt x="19" y="81"/>
                    <a:pt x="194" y="617"/>
                    <a:pt x="176" y="982"/>
                  </a:cubicBezTo>
                  <a:cubicBezTo>
                    <a:pt x="176" y="1370"/>
                    <a:pt x="273" y="1772"/>
                    <a:pt x="250" y="2253"/>
                  </a:cubicBezTo>
                  <a:cubicBezTo>
                    <a:pt x="231" y="2738"/>
                    <a:pt x="347" y="4508"/>
                    <a:pt x="462" y="5201"/>
                  </a:cubicBezTo>
                  <a:cubicBezTo>
                    <a:pt x="504" y="5566"/>
                    <a:pt x="712" y="6009"/>
                    <a:pt x="906" y="6356"/>
                  </a:cubicBezTo>
                  <a:cubicBezTo>
                    <a:pt x="1100" y="6721"/>
                    <a:pt x="1289" y="6989"/>
                    <a:pt x="1289" y="6989"/>
                  </a:cubicBezTo>
                  <a:lnTo>
                    <a:pt x="1289" y="7012"/>
                  </a:lnTo>
                  <a:lnTo>
                    <a:pt x="1331" y="7012"/>
                  </a:lnTo>
                  <a:cubicBezTo>
                    <a:pt x="1331" y="7012"/>
                    <a:pt x="1581" y="7012"/>
                    <a:pt x="1867" y="6933"/>
                  </a:cubicBezTo>
                  <a:cubicBezTo>
                    <a:pt x="2177" y="6873"/>
                    <a:pt x="2505" y="6739"/>
                    <a:pt x="2676" y="6471"/>
                  </a:cubicBezTo>
                  <a:cubicBezTo>
                    <a:pt x="2833" y="6222"/>
                    <a:pt x="2870" y="5972"/>
                    <a:pt x="2833" y="5700"/>
                  </a:cubicBezTo>
                  <a:cubicBezTo>
                    <a:pt x="2791" y="5432"/>
                    <a:pt x="2699" y="5164"/>
                    <a:pt x="2560" y="4836"/>
                  </a:cubicBezTo>
                  <a:cubicBezTo>
                    <a:pt x="2445" y="4508"/>
                    <a:pt x="2140" y="3583"/>
                    <a:pt x="1849" y="2678"/>
                  </a:cubicBezTo>
                  <a:cubicBezTo>
                    <a:pt x="1715" y="2234"/>
                    <a:pt x="1581" y="1791"/>
                    <a:pt x="1465" y="1444"/>
                  </a:cubicBezTo>
                  <a:cubicBezTo>
                    <a:pt x="1368" y="1098"/>
                    <a:pt x="1289" y="830"/>
                    <a:pt x="1271" y="751"/>
                  </a:cubicBezTo>
                  <a:cubicBezTo>
                    <a:pt x="1216" y="543"/>
                    <a:pt x="1040" y="349"/>
                    <a:pt x="809" y="215"/>
                  </a:cubicBezTo>
                  <a:cubicBezTo>
                    <a:pt x="597" y="92"/>
                    <a:pt x="354" y="0"/>
                    <a:pt x="1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7031434" y="2479005"/>
              <a:ext cx="550314" cy="764097"/>
            </a:xfrm>
            <a:custGeom>
              <a:rect b="b" l="l" r="r" t="t"/>
              <a:pathLst>
                <a:path extrusionOk="0" h="5590" w="4026">
                  <a:moveTo>
                    <a:pt x="1059" y="1"/>
                  </a:moveTo>
                  <a:cubicBezTo>
                    <a:pt x="1059" y="1"/>
                    <a:pt x="962" y="195"/>
                    <a:pt x="925" y="329"/>
                  </a:cubicBezTo>
                  <a:cubicBezTo>
                    <a:pt x="883" y="481"/>
                    <a:pt x="712" y="541"/>
                    <a:pt x="500" y="791"/>
                  </a:cubicBezTo>
                  <a:cubicBezTo>
                    <a:pt x="287" y="1059"/>
                    <a:pt x="421" y="1174"/>
                    <a:pt x="421" y="1618"/>
                  </a:cubicBezTo>
                  <a:cubicBezTo>
                    <a:pt x="421" y="2080"/>
                    <a:pt x="403" y="1983"/>
                    <a:pt x="269" y="2311"/>
                  </a:cubicBezTo>
                  <a:cubicBezTo>
                    <a:pt x="135" y="2658"/>
                    <a:pt x="1" y="3120"/>
                    <a:pt x="116" y="3947"/>
                  </a:cubicBezTo>
                  <a:cubicBezTo>
                    <a:pt x="190" y="4603"/>
                    <a:pt x="597" y="5430"/>
                    <a:pt x="1387" y="5564"/>
                  </a:cubicBezTo>
                  <a:cubicBezTo>
                    <a:pt x="1490" y="5581"/>
                    <a:pt x="1597" y="5589"/>
                    <a:pt x="1706" y="5589"/>
                  </a:cubicBezTo>
                  <a:cubicBezTo>
                    <a:pt x="2451" y="5589"/>
                    <a:pt x="3278" y="5211"/>
                    <a:pt x="3447" y="4755"/>
                  </a:cubicBezTo>
                  <a:cubicBezTo>
                    <a:pt x="3618" y="4238"/>
                    <a:pt x="3350" y="3466"/>
                    <a:pt x="3350" y="3466"/>
                  </a:cubicBezTo>
                  <a:cubicBezTo>
                    <a:pt x="3350" y="3466"/>
                    <a:pt x="3715" y="2889"/>
                    <a:pt x="3868" y="2505"/>
                  </a:cubicBezTo>
                  <a:cubicBezTo>
                    <a:pt x="4025" y="2136"/>
                    <a:pt x="3813" y="1928"/>
                    <a:pt x="3581" y="1369"/>
                  </a:cubicBezTo>
                  <a:cubicBezTo>
                    <a:pt x="3369" y="809"/>
                    <a:pt x="3540" y="694"/>
                    <a:pt x="3540" y="694"/>
                  </a:cubicBezTo>
                  <a:lnTo>
                    <a:pt x="10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7023233" y="2468343"/>
              <a:ext cx="552774" cy="782277"/>
            </a:xfrm>
            <a:custGeom>
              <a:rect b="b" l="l" r="r" t="t"/>
              <a:pathLst>
                <a:path extrusionOk="0" h="5723" w="4044">
                  <a:moveTo>
                    <a:pt x="1156" y="134"/>
                  </a:moveTo>
                  <a:lnTo>
                    <a:pt x="3526" y="809"/>
                  </a:lnTo>
                  <a:cubicBezTo>
                    <a:pt x="3507" y="827"/>
                    <a:pt x="3507" y="850"/>
                    <a:pt x="3484" y="887"/>
                  </a:cubicBezTo>
                  <a:cubicBezTo>
                    <a:pt x="3466" y="1003"/>
                    <a:pt x="3484" y="1174"/>
                    <a:pt x="3600" y="1465"/>
                  </a:cubicBezTo>
                  <a:cubicBezTo>
                    <a:pt x="3715" y="1751"/>
                    <a:pt x="3812" y="1946"/>
                    <a:pt x="3873" y="2098"/>
                  </a:cubicBezTo>
                  <a:cubicBezTo>
                    <a:pt x="3928" y="2274"/>
                    <a:pt x="3946" y="2389"/>
                    <a:pt x="3873" y="2560"/>
                  </a:cubicBezTo>
                  <a:cubicBezTo>
                    <a:pt x="3715" y="2948"/>
                    <a:pt x="3369" y="3526"/>
                    <a:pt x="3369" y="3526"/>
                  </a:cubicBezTo>
                  <a:lnTo>
                    <a:pt x="3350" y="3544"/>
                  </a:lnTo>
                  <a:lnTo>
                    <a:pt x="3350" y="3563"/>
                  </a:lnTo>
                  <a:cubicBezTo>
                    <a:pt x="3350" y="3563"/>
                    <a:pt x="3429" y="3757"/>
                    <a:pt x="3466" y="4006"/>
                  </a:cubicBezTo>
                  <a:cubicBezTo>
                    <a:pt x="3526" y="4256"/>
                    <a:pt x="3544" y="4584"/>
                    <a:pt x="3447" y="4833"/>
                  </a:cubicBezTo>
                  <a:cubicBezTo>
                    <a:pt x="3369" y="5064"/>
                    <a:pt x="3064" y="5295"/>
                    <a:pt x="2699" y="5448"/>
                  </a:cubicBezTo>
                  <a:cubicBezTo>
                    <a:pt x="2399" y="5555"/>
                    <a:pt x="2055" y="5624"/>
                    <a:pt x="1737" y="5624"/>
                  </a:cubicBezTo>
                  <a:cubicBezTo>
                    <a:pt x="1643" y="5624"/>
                    <a:pt x="1552" y="5618"/>
                    <a:pt x="1465" y="5605"/>
                  </a:cubicBezTo>
                  <a:cubicBezTo>
                    <a:pt x="1082" y="5526"/>
                    <a:pt x="791" y="5295"/>
                    <a:pt x="578" y="5009"/>
                  </a:cubicBezTo>
                  <a:cubicBezTo>
                    <a:pt x="389" y="4699"/>
                    <a:pt x="273" y="4334"/>
                    <a:pt x="213" y="4006"/>
                  </a:cubicBezTo>
                  <a:cubicBezTo>
                    <a:pt x="116" y="3198"/>
                    <a:pt x="231" y="2736"/>
                    <a:pt x="365" y="2408"/>
                  </a:cubicBezTo>
                  <a:cubicBezTo>
                    <a:pt x="523" y="2080"/>
                    <a:pt x="523" y="2158"/>
                    <a:pt x="541" y="1696"/>
                  </a:cubicBezTo>
                  <a:cubicBezTo>
                    <a:pt x="541" y="1465"/>
                    <a:pt x="504" y="1331"/>
                    <a:pt x="504" y="1215"/>
                  </a:cubicBezTo>
                  <a:cubicBezTo>
                    <a:pt x="481" y="1100"/>
                    <a:pt x="504" y="1021"/>
                    <a:pt x="597" y="906"/>
                  </a:cubicBezTo>
                  <a:cubicBezTo>
                    <a:pt x="694" y="772"/>
                    <a:pt x="791" y="693"/>
                    <a:pt x="869" y="638"/>
                  </a:cubicBezTo>
                  <a:cubicBezTo>
                    <a:pt x="943" y="559"/>
                    <a:pt x="1003" y="522"/>
                    <a:pt x="1022" y="425"/>
                  </a:cubicBezTo>
                  <a:cubicBezTo>
                    <a:pt x="1059" y="310"/>
                    <a:pt x="1137" y="176"/>
                    <a:pt x="1156" y="134"/>
                  </a:cubicBezTo>
                  <a:close/>
                  <a:moveTo>
                    <a:pt x="1100" y="0"/>
                  </a:moveTo>
                  <a:lnTo>
                    <a:pt x="1082" y="42"/>
                  </a:lnTo>
                  <a:cubicBezTo>
                    <a:pt x="1082" y="42"/>
                    <a:pt x="985" y="250"/>
                    <a:pt x="925" y="388"/>
                  </a:cubicBezTo>
                  <a:cubicBezTo>
                    <a:pt x="906" y="444"/>
                    <a:pt x="869" y="481"/>
                    <a:pt x="791" y="559"/>
                  </a:cubicBezTo>
                  <a:cubicBezTo>
                    <a:pt x="712" y="619"/>
                    <a:pt x="620" y="693"/>
                    <a:pt x="523" y="850"/>
                  </a:cubicBezTo>
                  <a:cubicBezTo>
                    <a:pt x="407" y="984"/>
                    <a:pt x="389" y="1100"/>
                    <a:pt x="389" y="1215"/>
                  </a:cubicBezTo>
                  <a:cubicBezTo>
                    <a:pt x="407" y="1349"/>
                    <a:pt x="426" y="1483"/>
                    <a:pt x="426" y="1696"/>
                  </a:cubicBezTo>
                  <a:cubicBezTo>
                    <a:pt x="426" y="2158"/>
                    <a:pt x="426" y="2043"/>
                    <a:pt x="273" y="2371"/>
                  </a:cubicBezTo>
                  <a:cubicBezTo>
                    <a:pt x="134" y="2717"/>
                    <a:pt x="0" y="3198"/>
                    <a:pt x="116" y="4025"/>
                  </a:cubicBezTo>
                  <a:cubicBezTo>
                    <a:pt x="158" y="4371"/>
                    <a:pt x="292" y="4736"/>
                    <a:pt x="504" y="5064"/>
                  </a:cubicBezTo>
                  <a:cubicBezTo>
                    <a:pt x="712" y="5374"/>
                    <a:pt x="1022" y="5624"/>
                    <a:pt x="1447" y="5702"/>
                  </a:cubicBezTo>
                  <a:cubicBezTo>
                    <a:pt x="1548" y="5716"/>
                    <a:pt x="1655" y="5723"/>
                    <a:pt x="1764" y="5723"/>
                  </a:cubicBezTo>
                  <a:cubicBezTo>
                    <a:pt x="2087" y="5723"/>
                    <a:pt x="2432" y="5662"/>
                    <a:pt x="2736" y="5545"/>
                  </a:cubicBezTo>
                  <a:cubicBezTo>
                    <a:pt x="3119" y="5374"/>
                    <a:pt x="3447" y="5143"/>
                    <a:pt x="3544" y="4852"/>
                  </a:cubicBezTo>
                  <a:cubicBezTo>
                    <a:pt x="3641" y="4584"/>
                    <a:pt x="3623" y="4256"/>
                    <a:pt x="3581" y="3988"/>
                  </a:cubicBezTo>
                  <a:cubicBezTo>
                    <a:pt x="3526" y="3738"/>
                    <a:pt x="3466" y="3581"/>
                    <a:pt x="3466" y="3563"/>
                  </a:cubicBezTo>
                  <a:cubicBezTo>
                    <a:pt x="3484" y="3526"/>
                    <a:pt x="3812" y="2985"/>
                    <a:pt x="3970" y="2602"/>
                  </a:cubicBezTo>
                  <a:cubicBezTo>
                    <a:pt x="4043" y="2408"/>
                    <a:pt x="4043" y="2237"/>
                    <a:pt x="3970" y="2061"/>
                  </a:cubicBezTo>
                  <a:cubicBezTo>
                    <a:pt x="3909" y="1890"/>
                    <a:pt x="3812" y="1715"/>
                    <a:pt x="3697" y="1428"/>
                  </a:cubicBezTo>
                  <a:cubicBezTo>
                    <a:pt x="3581" y="1155"/>
                    <a:pt x="3581" y="1003"/>
                    <a:pt x="3600" y="906"/>
                  </a:cubicBezTo>
                  <a:cubicBezTo>
                    <a:pt x="3600" y="869"/>
                    <a:pt x="3623" y="850"/>
                    <a:pt x="3623" y="827"/>
                  </a:cubicBezTo>
                  <a:lnTo>
                    <a:pt x="3641" y="809"/>
                  </a:lnTo>
                  <a:lnTo>
                    <a:pt x="3739" y="753"/>
                  </a:lnTo>
                  <a:lnTo>
                    <a:pt x="1100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7215283" y="2004688"/>
              <a:ext cx="558379" cy="459552"/>
            </a:xfrm>
            <a:custGeom>
              <a:rect b="b" l="l" r="r" t="t"/>
              <a:pathLst>
                <a:path extrusionOk="0" h="3362" w="4085">
                  <a:moveTo>
                    <a:pt x="2715" y="0"/>
                  </a:moveTo>
                  <a:cubicBezTo>
                    <a:pt x="2554" y="0"/>
                    <a:pt x="2370" y="2"/>
                    <a:pt x="2158" y="5"/>
                  </a:cubicBezTo>
                  <a:cubicBezTo>
                    <a:pt x="1118" y="24"/>
                    <a:pt x="462" y="407"/>
                    <a:pt x="231" y="948"/>
                  </a:cubicBezTo>
                  <a:cubicBezTo>
                    <a:pt x="0" y="1489"/>
                    <a:pt x="97" y="2741"/>
                    <a:pt x="97" y="2741"/>
                  </a:cubicBezTo>
                  <a:cubicBezTo>
                    <a:pt x="97" y="2741"/>
                    <a:pt x="328" y="3064"/>
                    <a:pt x="716" y="3240"/>
                  </a:cubicBezTo>
                  <a:cubicBezTo>
                    <a:pt x="908" y="3337"/>
                    <a:pt x="1259" y="3361"/>
                    <a:pt x="1562" y="3361"/>
                  </a:cubicBezTo>
                  <a:cubicBezTo>
                    <a:pt x="1866" y="3361"/>
                    <a:pt x="2121" y="3337"/>
                    <a:pt x="2121" y="3337"/>
                  </a:cubicBezTo>
                  <a:cubicBezTo>
                    <a:pt x="2121" y="3337"/>
                    <a:pt x="2236" y="2644"/>
                    <a:pt x="2468" y="2528"/>
                  </a:cubicBezTo>
                  <a:cubicBezTo>
                    <a:pt x="2680" y="2413"/>
                    <a:pt x="3988" y="2413"/>
                    <a:pt x="3988" y="2413"/>
                  </a:cubicBezTo>
                  <a:cubicBezTo>
                    <a:pt x="3988" y="2413"/>
                    <a:pt x="4085" y="2182"/>
                    <a:pt x="4006" y="1660"/>
                  </a:cubicBezTo>
                  <a:cubicBezTo>
                    <a:pt x="3928" y="1142"/>
                    <a:pt x="3604" y="24"/>
                    <a:pt x="3604" y="24"/>
                  </a:cubicBezTo>
                  <a:cubicBezTo>
                    <a:pt x="3604" y="24"/>
                    <a:pt x="3356" y="0"/>
                    <a:pt x="271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7218427" y="1997170"/>
              <a:ext cx="557832" cy="473768"/>
            </a:xfrm>
            <a:custGeom>
              <a:rect b="b" l="l" r="r" t="t"/>
              <a:pathLst>
                <a:path extrusionOk="0" h="3466" w="4081">
                  <a:moveTo>
                    <a:pt x="2857" y="108"/>
                  </a:moveTo>
                  <a:cubicBezTo>
                    <a:pt x="3336" y="108"/>
                    <a:pt x="3526" y="122"/>
                    <a:pt x="3540" y="139"/>
                  </a:cubicBezTo>
                  <a:cubicBezTo>
                    <a:pt x="3558" y="176"/>
                    <a:pt x="3849" y="1216"/>
                    <a:pt x="3928" y="1715"/>
                  </a:cubicBezTo>
                  <a:cubicBezTo>
                    <a:pt x="3965" y="1964"/>
                    <a:pt x="3965" y="2158"/>
                    <a:pt x="3965" y="2274"/>
                  </a:cubicBezTo>
                  <a:cubicBezTo>
                    <a:pt x="3946" y="2389"/>
                    <a:pt x="3946" y="2408"/>
                    <a:pt x="3928" y="2426"/>
                  </a:cubicBezTo>
                  <a:lnTo>
                    <a:pt x="3290" y="2426"/>
                  </a:lnTo>
                  <a:cubicBezTo>
                    <a:pt x="3096" y="2426"/>
                    <a:pt x="2925" y="2449"/>
                    <a:pt x="2773" y="2468"/>
                  </a:cubicBezTo>
                  <a:cubicBezTo>
                    <a:pt x="2597" y="2468"/>
                    <a:pt x="2481" y="2486"/>
                    <a:pt x="2403" y="2523"/>
                  </a:cubicBezTo>
                  <a:cubicBezTo>
                    <a:pt x="2347" y="2565"/>
                    <a:pt x="2287" y="2639"/>
                    <a:pt x="2250" y="2736"/>
                  </a:cubicBezTo>
                  <a:cubicBezTo>
                    <a:pt x="2195" y="2814"/>
                    <a:pt x="2153" y="2911"/>
                    <a:pt x="2135" y="3004"/>
                  </a:cubicBezTo>
                  <a:cubicBezTo>
                    <a:pt x="2079" y="3179"/>
                    <a:pt x="2056" y="3313"/>
                    <a:pt x="2056" y="3350"/>
                  </a:cubicBezTo>
                  <a:cubicBezTo>
                    <a:pt x="2019" y="3350"/>
                    <a:pt x="1807" y="3373"/>
                    <a:pt x="1539" y="3373"/>
                  </a:cubicBezTo>
                  <a:cubicBezTo>
                    <a:pt x="1229" y="3373"/>
                    <a:pt x="883" y="3332"/>
                    <a:pt x="712" y="3258"/>
                  </a:cubicBezTo>
                  <a:cubicBezTo>
                    <a:pt x="347" y="3082"/>
                    <a:pt x="134" y="2796"/>
                    <a:pt x="134" y="2773"/>
                  </a:cubicBezTo>
                  <a:cubicBezTo>
                    <a:pt x="134" y="2754"/>
                    <a:pt x="116" y="2468"/>
                    <a:pt x="116" y="2103"/>
                  </a:cubicBezTo>
                  <a:cubicBezTo>
                    <a:pt x="116" y="1733"/>
                    <a:pt x="153" y="1271"/>
                    <a:pt x="268" y="1021"/>
                  </a:cubicBezTo>
                  <a:cubicBezTo>
                    <a:pt x="481" y="504"/>
                    <a:pt x="1095" y="116"/>
                    <a:pt x="2135" y="116"/>
                  </a:cubicBezTo>
                  <a:cubicBezTo>
                    <a:pt x="2427" y="111"/>
                    <a:pt x="2665" y="108"/>
                    <a:pt x="2857" y="108"/>
                  </a:cubicBezTo>
                  <a:close/>
                  <a:moveTo>
                    <a:pt x="2135" y="0"/>
                  </a:moveTo>
                  <a:cubicBezTo>
                    <a:pt x="1077" y="23"/>
                    <a:pt x="402" y="407"/>
                    <a:pt x="171" y="985"/>
                  </a:cubicBezTo>
                  <a:cubicBezTo>
                    <a:pt x="37" y="1271"/>
                    <a:pt x="19" y="1715"/>
                    <a:pt x="0" y="2103"/>
                  </a:cubicBezTo>
                  <a:cubicBezTo>
                    <a:pt x="0" y="2486"/>
                    <a:pt x="19" y="2796"/>
                    <a:pt x="19" y="2796"/>
                  </a:cubicBezTo>
                  <a:lnTo>
                    <a:pt x="19" y="2814"/>
                  </a:lnTo>
                  <a:lnTo>
                    <a:pt x="37" y="2833"/>
                  </a:lnTo>
                  <a:cubicBezTo>
                    <a:pt x="37" y="2833"/>
                    <a:pt x="268" y="3161"/>
                    <a:pt x="670" y="3350"/>
                  </a:cubicBezTo>
                  <a:cubicBezTo>
                    <a:pt x="883" y="3447"/>
                    <a:pt x="1229" y="3466"/>
                    <a:pt x="1539" y="3466"/>
                  </a:cubicBezTo>
                  <a:cubicBezTo>
                    <a:pt x="1848" y="3466"/>
                    <a:pt x="2098" y="3447"/>
                    <a:pt x="2098" y="3447"/>
                  </a:cubicBezTo>
                  <a:lnTo>
                    <a:pt x="2135" y="3447"/>
                  </a:lnTo>
                  <a:lnTo>
                    <a:pt x="2135" y="3410"/>
                  </a:lnTo>
                  <a:cubicBezTo>
                    <a:pt x="2135" y="3410"/>
                    <a:pt x="2172" y="3235"/>
                    <a:pt x="2232" y="3045"/>
                  </a:cubicBezTo>
                  <a:cubicBezTo>
                    <a:pt x="2269" y="2948"/>
                    <a:pt x="2287" y="2851"/>
                    <a:pt x="2329" y="2773"/>
                  </a:cubicBezTo>
                  <a:cubicBezTo>
                    <a:pt x="2384" y="2699"/>
                    <a:pt x="2426" y="2639"/>
                    <a:pt x="2463" y="2620"/>
                  </a:cubicBezTo>
                  <a:cubicBezTo>
                    <a:pt x="2500" y="2602"/>
                    <a:pt x="2615" y="2583"/>
                    <a:pt x="2773" y="2565"/>
                  </a:cubicBezTo>
                  <a:cubicBezTo>
                    <a:pt x="2925" y="2542"/>
                    <a:pt x="3119" y="2542"/>
                    <a:pt x="3290" y="2523"/>
                  </a:cubicBezTo>
                  <a:lnTo>
                    <a:pt x="4002" y="2523"/>
                  </a:lnTo>
                  <a:lnTo>
                    <a:pt x="4020" y="2486"/>
                  </a:lnTo>
                  <a:cubicBezTo>
                    <a:pt x="4020" y="2486"/>
                    <a:pt x="4043" y="2426"/>
                    <a:pt x="4062" y="2292"/>
                  </a:cubicBezTo>
                  <a:cubicBezTo>
                    <a:pt x="4080" y="2158"/>
                    <a:pt x="4080" y="1964"/>
                    <a:pt x="4043" y="1696"/>
                  </a:cubicBezTo>
                  <a:cubicBezTo>
                    <a:pt x="3946" y="1179"/>
                    <a:pt x="3637" y="60"/>
                    <a:pt x="3637" y="60"/>
                  </a:cubicBezTo>
                  <a:lnTo>
                    <a:pt x="3618" y="23"/>
                  </a:lnTo>
                  <a:lnTo>
                    <a:pt x="3581" y="23"/>
                  </a:lnTo>
                  <a:cubicBezTo>
                    <a:pt x="3581" y="23"/>
                    <a:pt x="3193" y="0"/>
                    <a:pt x="213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7262578" y="1796235"/>
              <a:ext cx="350747" cy="305092"/>
            </a:xfrm>
            <a:custGeom>
              <a:rect b="b" l="l" r="r" t="t"/>
              <a:pathLst>
                <a:path extrusionOk="0" h="2232" w="2566">
                  <a:moveTo>
                    <a:pt x="2196" y="0"/>
                  </a:moveTo>
                  <a:cubicBezTo>
                    <a:pt x="2068" y="0"/>
                    <a:pt x="1918" y="103"/>
                    <a:pt x="1733" y="241"/>
                  </a:cubicBezTo>
                  <a:cubicBezTo>
                    <a:pt x="1387" y="491"/>
                    <a:pt x="1040" y="722"/>
                    <a:pt x="832" y="953"/>
                  </a:cubicBezTo>
                  <a:cubicBezTo>
                    <a:pt x="601" y="1202"/>
                    <a:pt x="1" y="2205"/>
                    <a:pt x="1" y="2205"/>
                  </a:cubicBezTo>
                  <a:cubicBezTo>
                    <a:pt x="1" y="2205"/>
                    <a:pt x="96" y="2232"/>
                    <a:pt x="265" y="2232"/>
                  </a:cubicBezTo>
                  <a:cubicBezTo>
                    <a:pt x="418" y="2232"/>
                    <a:pt x="631" y="2210"/>
                    <a:pt x="888" y="2126"/>
                  </a:cubicBezTo>
                  <a:cubicBezTo>
                    <a:pt x="1410" y="1974"/>
                    <a:pt x="2006" y="1701"/>
                    <a:pt x="2006" y="1701"/>
                  </a:cubicBezTo>
                  <a:cubicBezTo>
                    <a:pt x="2006" y="1701"/>
                    <a:pt x="1988" y="1165"/>
                    <a:pt x="2219" y="856"/>
                  </a:cubicBezTo>
                  <a:cubicBezTo>
                    <a:pt x="2468" y="528"/>
                    <a:pt x="2565" y="375"/>
                    <a:pt x="2426" y="163"/>
                  </a:cubicBezTo>
                  <a:cubicBezTo>
                    <a:pt x="2358" y="47"/>
                    <a:pt x="2282" y="0"/>
                    <a:pt x="2196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7257520" y="1791861"/>
              <a:ext cx="358264" cy="315891"/>
            </a:xfrm>
            <a:custGeom>
              <a:rect b="b" l="l" r="r" t="t"/>
              <a:pathLst>
                <a:path extrusionOk="0" h="2311" w="2621">
                  <a:moveTo>
                    <a:pt x="2195" y="1"/>
                  </a:moveTo>
                  <a:cubicBezTo>
                    <a:pt x="2061" y="42"/>
                    <a:pt x="1927" y="139"/>
                    <a:pt x="1770" y="255"/>
                  </a:cubicBezTo>
                  <a:cubicBezTo>
                    <a:pt x="1447" y="504"/>
                    <a:pt x="1077" y="735"/>
                    <a:pt x="846" y="985"/>
                  </a:cubicBezTo>
                  <a:cubicBezTo>
                    <a:pt x="731" y="1100"/>
                    <a:pt x="541" y="1410"/>
                    <a:pt x="366" y="1696"/>
                  </a:cubicBezTo>
                  <a:cubicBezTo>
                    <a:pt x="176" y="1964"/>
                    <a:pt x="38" y="2219"/>
                    <a:pt x="38" y="2219"/>
                  </a:cubicBezTo>
                  <a:lnTo>
                    <a:pt x="1" y="2274"/>
                  </a:lnTo>
                  <a:lnTo>
                    <a:pt x="61" y="2292"/>
                  </a:lnTo>
                  <a:cubicBezTo>
                    <a:pt x="61" y="2292"/>
                    <a:pt x="79" y="2292"/>
                    <a:pt x="98" y="2311"/>
                  </a:cubicBezTo>
                  <a:cubicBezTo>
                    <a:pt x="116" y="2255"/>
                    <a:pt x="153" y="2195"/>
                    <a:pt x="195" y="2158"/>
                  </a:cubicBezTo>
                  <a:cubicBezTo>
                    <a:pt x="250" y="2080"/>
                    <a:pt x="329" y="1946"/>
                    <a:pt x="444" y="1756"/>
                  </a:cubicBezTo>
                  <a:cubicBezTo>
                    <a:pt x="615" y="1465"/>
                    <a:pt x="828" y="1156"/>
                    <a:pt x="925" y="1040"/>
                  </a:cubicBezTo>
                  <a:cubicBezTo>
                    <a:pt x="1137" y="832"/>
                    <a:pt x="1502" y="601"/>
                    <a:pt x="1830" y="329"/>
                  </a:cubicBezTo>
                  <a:cubicBezTo>
                    <a:pt x="1983" y="213"/>
                    <a:pt x="2117" y="139"/>
                    <a:pt x="2214" y="116"/>
                  </a:cubicBezTo>
                  <a:cubicBezTo>
                    <a:pt x="2244" y="107"/>
                    <a:pt x="2268" y="102"/>
                    <a:pt x="2290" y="102"/>
                  </a:cubicBezTo>
                  <a:cubicBezTo>
                    <a:pt x="2311" y="102"/>
                    <a:pt x="2329" y="107"/>
                    <a:pt x="2348" y="116"/>
                  </a:cubicBezTo>
                  <a:cubicBezTo>
                    <a:pt x="2371" y="139"/>
                    <a:pt x="2408" y="176"/>
                    <a:pt x="2445" y="232"/>
                  </a:cubicBezTo>
                  <a:cubicBezTo>
                    <a:pt x="2524" y="347"/>
                    <a:pt x="2524" y="407"/>
                    <a:pt x="2487" y="504"/>
                  </a:cubicBezTo>
                  <a:cubicBezTo>
                    <a:pt x="2445" y="601"/>
                    <a:pt x="2371" y="717"/>
                    <a:pt x="2256" y="869"/>
                  </a:cubicBezTo>
                  <a:cubicBezTo>
                    <a:pt x="2117" y="1040"/>
                    <a:pt x="2061" y="1271"/>
                    <a:pt x="2043" y="1447"/>
                  </a:cubicBezTo>
                  <a:cubicBezTo>
                    <a:pt x="2043" y="1502"/>
                    <a:pt x="2025" y="1544"/>
                    <a:pt x="2025" y="1581"/>
                  </a:cubicBezTo>
                  <a:cubicBezTo>
                    <a:pt x="2061" y="1581"/>
                    <a:pt x="2098" y="1599"/>
                    <a:pt x="2140" y="1599"/>
                  </a:cubicBezTo>
                  <a:lnTo>
                    <a:pt x="2140" y="1465"/>
                  </a:lnTo>
                  <a:cubicBezTo>
                    <a:pt x="2177" y="1294"/>
                    <a:pt x="2232" y="1082"/>
                    <a:pt x="2329" y="948"/>
                  </a:cubicBezTo>
                  <a:cubicBezTo>
                    <a:pt x="2463" y="772"/>
                    <a:pt x="2542" y="657"/>
                    <a:pt x="2579" y="541"/>
                  </a:cubicBezTo>
                  <a:cubicBezTo>
                    <a:pt x="2621" y="426"/>
                    <a:pt x="2621" y="310"/>
                    <a:pt x="2542" y="176"/>
                  </a:cubicBezTo>
                  <a:cubicBezTo>
                    <a:pt x="2505" y="98"/>
                    <a:pt x="2445" y="61"/>
                    <a:pt x="2390" y="24"/>
                  </a:cubicBezTo>
                  <a:cubicBezTo>
                    <a:pt x="2348" y="1"/>
                    <a:pt x="2311" y="1"/>
                    <a:pt x="22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7157736" y="2361178"/>
              <a:ext cx="394897" cy="243855"/>
            </a:xfrm>
            <a:custGeom>
              <a:rect b="b" l="l" r="r" t="t"/>
              <a:pathLst>
                <a:path extrusionOk="0" h="1784" w="2889">
                  <a:moveTo>
                    <a:pt x="463" y="1"/>
                  </a:moveTo>
                  <a:cubicBezTo>
                    <a:pt x="295" y="1"/>
                    <a:pt x="145" y="442"/>
                    <a:pt x="75" y="650"/>
                  </a:cubicBezTo>
                  <a:cubicBezTo>
                    <a:pt x="1" y="881"/>
                    <a:pt x="38" y="1131"/>
                    <a:pt x="537" y="1380"/>
                  </a:cubicBezTo>
                  <a:cubicBezTo>
                    <a:pt x="970" y="1599"/>
                    <a:pt x="2013" y="1784"/>
                    <a:pt x="2431" y="1784"/>
                  </a:cubicBezTo>
                  <a:cubicBezTo>
                    <a:pt x="2498" y="1784"/>
                    <a:pt x="2549" y="1779"/>
                    <a:pt x="2579" y="1768"/>
                  </a:cubicBezTo>
                  <a:cubicBezTo>
                    <a:pt x="2791" y="1690"/>
                    <a:pt x="2889" y="900"/>
                    <a:pt x="2870" y="687"/>
                  </a:cubicBezTo>
                  <a:cubicBezTo>
                    <a:pt x="2828" y="479"/>
                    <a:pt x="2676" y="419"/>
                    <a:pt x="2676" y="419"/>
                  </a:cubicBezTo>
                  <a:lnTo>
                    <a:pt x="518" y="17"/>
                  </a:lnTo>
                  <a:cubicBezTo>
                    <a:pt x="500" y="6"/>
                    <a:pt x="481" y="1"/>
                    <a:pt x="4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7152132" y="2352703"/>
              <a:ext cx="405559" cy="259711"/>
            </a:xfrm>
            <a:custGeom>
              <a:rect b="b" l="l" r="r" t="t"/>
              <a:pathLst>
                <a:path extrusionOk="0" h="1900" w="2967">
                  <a:moveTo>
                    <a:pt x="541" y="116"/>
                  </a:moveTo>
                  <a:lnTo>
                    <a:pt x="559" y="135"/>
                  </a:lnTo>
                  <a:lnTo>
                    <a:pt x="2698" y="541"/>
                  </a:lnTo>
                  <a:cubicBezTo>
                    <a:pt x="2698" y="541"/>
                    <a:pt x="2832" y="578"/>
                    <a:pt x="2851" y="749"/>
                  </a:cubicBezTo>
                  <a:cubicBezTo>
                    <a:pt x="2869" y="846"/>
                    <a:pt x="2851" y="1096"/>
                    <a:pt x="2796" y="1327"/>
                  </a:cubicBezTo>
                  <a:cubicBezTo>
                    <a:pt x="2772" y="1442"/>
                    <a:pt x="2754" y="1558"/>
                    <a:pt x="2717" y="1636"/>
                  </a:cubicBezTo>
                  <a:cubicBezTo>
                    <a:pt x="2680" y="1733"/>
                    <a:pt x="2638" y="1770"/>
                    <a:pt x="2601" y="1789"/>
                  </a:cubicBezTo>
                  <a:cubicBezTo>
                    <a:pt x="2577" y="1789"/>
                    <a:pt x="2517" y="1799"/>
                    <a:pt x="2434" y="1799"/>
                  </a:cubicBezTo>
                  <a:cubicBezTo>
                    <a:pt x="2392" y="1799"/>
                    <a:pt x="2344" y="1797"/>
                    <a:pt x="2292" y="1789"/>
                  </a:cubicBezTo>
                  <a:cubicBezTo>
                    <a:pt x="2121" y="1770"/>
                    <a:pt x="1927" y="1752"/>
                    <a:pt x="1714" y="1715"/>
                  </a:cubicBezTo>
                  <a:cubicBezTo>
                    <a:pt x="1294" y="1636"/>
                    <a:pt x="850" y="1502"/>
                    <a:pt x="601" y="1387"/>
                  </a:cubicBezTo>
                  <a:cubicBezTo>
                    <a:pt x="347" y="1271"/>
                    <a:pt x="231" y="1156"/>
                    <a:pt x="176" y="1040"/>
                  </a:cubicBezTo>
                  <a:cubicBezTo>
                    <a:pt x="116" y="943"/>
                    <a:pt x="116" y="846"/>
                    <a:pt x="157" y="731"/>
                  </a:cubicBezTo>
                  <a:cubicBezTo>
                    <a:pt x="213" y="615"/>
                    <a:pt x="273" y="444"/>
                    <a:pt x="347" y="287"/>
                  </a:cubicBezTo>
                  <a:cubicBezTo>
                    <a:pt x="370" y="232"/>
                    <a:pt x="425" y="172"/>
                    <a:pt x="444" y="135"/>
                  </a:cubicBezTo>
                  <a:cubicBezTo>
                    <a:pt x="462" y="116"/>
                    <a:pt x="485" y="116"/>
                    <a:pt x="504" y="116"/>
                  </a:cubicBezTo>
                  <a:close/>
                  <a:moveTo>
                    <a:pt x="485" y="1"/>
                  </a:moveTo>
                  <a:cubicBezTo>
                    <a:pt x="444" y="19"/>
                    <a:pt x="407" y="38"/>
                    <a:pt x="388" y="56"/>
                  </a:cubicBezTo>
                  <a:cubicBezTo>
                    <a:pt x="328" y="98"/>
                    <a:pt x="291" y="172"/>
                    <a:pt x="254" y="250"/>
                  </a:cubicBezTo>
                  <a:cubicBezTo>
                    <a:pt x="176" y="403"/>
                    <a:pt x="97" y="597"/>
                    <a:pt x="60" y="694"/>
                  </a:cubicBezTo>
                  <a:cubicBezTo>
                    <a:pt x="23" y="828"/>
                    <a:pt x="0" y="962"/>
                    <a:pt x="79" y="1096"/>
                  </a:cubicBezTo>
                  <a:cubicBezTo>
                    <a:pt x="157" y="1234"/>
                    <a:pt x="291" y="1350"/>
                    <a:pt x="559" y="1484"/>
                  </a:cubicBezTo>
                  <a:cubicBezTo>
                    <a:pt x="809" y="1618"/>
                    <a:pt x="1271" y="1733"/>
                    <a:pt x="1696" y="1812"/>
                  </a:cubicBezTo>
                  <a:cubicBezTo>
                    <a:pt x="1908" y="1849"/>
                    <a:pt x="2102" y="1886"/>
                    <a:pt x="2273" y="1886"/>
                  </a:cubicBezTo>
                  <a:cubicBezTo>
                    <a:pt x="2361" y="1895"/>
                    <a:pt x="2434" y="1900"/>
                    <a:pt x="2494" y="1900"/>
                  </a:cubicBezTo>
                  <a:cubicBezTo>
                    <a:pt x="2554" y="1900"/>
                    <a:pt x="2601" y="1895"/>
                    <a:pt x="2638" y="1886"/>
                  </a:cubicBezTo>
                  <a:cubicBezTo>
                    <a:pt x="2717" y="1849"/>
                    <a:pt x="2772" y="1770"/>
                    <a:pt x="2814" y="1696"/>
                  </a:cubicBezTo>
                  <a:cubicBezTo>
                    <a:pt x="2851" y="1599"/>
                    <a:pt x="2888" y="1484"/>
                    <a:pt x="2911" y="1350"/>
                  </a:cubicBezTo>
                  <a:cubicBezTo>
                    <a:pt x="2948" y="1119"/>
                    <a:pt x="2966" y="865"/>
                    <a:pt x="2948" y="749"/>
                  </a:cubicBezTo>
                  <a:cubicBezTo>
                    <a:pt x="2930" y="518"/>
                    <a:pt x="2735" y="444"/>
                    <a:pt x="2735" y="444"/>
                  </a:cubicBezTo>
                  <a:lnTo>
                    <a:pt x="578" y="19"/>
                  </a:lnTo>
                  <a:cubicBezTo>
                    <a:pt x="559" y="19"/>
                    <a:pt x="522" y="1"/>
                    <a:pt x="48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7886569" y="1908048"/>
              <a:ext cx="81604" cy="30208"/>
            </a:xfrm>
            <a:custGeom>
              <a:rect b="b" l="l" r="r" t="t"/>
              <a:pathLst>
                <a:path extrusionOk="0" h="221" w="597">
                  <a:moveTo>
                    <a:pt x="366" y="1"/>
                  </a:moveTo>
                  <a:cubicBezTo>
                    <a:pt x="250" y="1"/>
                    <a:pt x="172" y="56"/>
                    <a:pt x="98" y="98"/>
                  </a:cubicBezTo>
                  <a:cubicBezTo>
                    <a:pt x="79" y="98"/>
                    <a:pt x="56" y="116"/>
                    <a:pt x="38" y="116"/>
                  </a:cubicBezTo>
                  <a:cubicBezTo>
                    <a:pt x="19" y="135"/>
                    <a:pt x="1" y="172"/>
                    <a:pt x="19" y="190"/>
                  </a:cubicBezTo>
                  <a:cubicBezTo>
                    <a:pt x="32" y="207"/>
                    <a:pt x="46" y="221"/>
                    <a:pt x="61" y="221"/>
                  </a:cubicBezTo>
                  <a:cubicBezTo>
                    <a:pt x="67" y="221"/>
                    <a:pt x="73" y="219"/>
                    <a:pt x="79" y="213"/>
                  </a:cubicBezTo>
                  <a:cubicBezTo>
                    <a:pt x="98" y="190"/>
                    <a:pt x="116" y="190"/>
                    <a:pt x="135" y="172"/>
                  </a:cubicBezTo>
                  <a:cubicBezTo>
                    <a:pt x="213" y="135"/>
                    <a:pt x="287" y="116"/>
                    <a:pt x="366" y="98"/>
                  </a:cubicBezTo>
                  <a:cubicBezTo>
                    <a:pt x="426" y="98"/>
                    <a:pt x="481" y="135"/>
                    <a:pt x="518" y="172"/>
                  </a:cubicBezTo>
                  <a:cubicBezTo>
                    <a:pt x="541" y="172"/>
                    <a:pt x="578" y="172"/>
                    <a:pt x="578" y="153"/>
                  </a:cubicBezTo>
                  <a:cubicBezTo>
                    <a:pt x="597" y="135"/>
                    <a:pt x="597" y="116"/>
                    <a:pt x="578" y="98"/>
                  </a:cubicBezTo>
                  <a:cubicBezTo>
                    <a:pt x="518" y="38"/>
                    <a:pt x="444" y="1"/>
                    <a:pt x="3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7812756" y="1942221"/>
              <a:ext cx="63287" cy="30208"/>
            </a:xfrm>
            <a:custGeom>
              <a:rect b="b" l="l" r="r" t="t"/>
              <a:pathLst>
                <a:path extrusionOk="0" h="221" w="463">
                  <a:moveTo>
                    <a:pt x="388" y="0"/>
                  </a:moveTo>
                  <a:cubicBezTo>
                    <a:pt x="291" y="56"/>
                    <a:pt x="176" y="79"/>
                    <a:pt x="42" y="116"/>
                  </a:cubicBezTo>
                  <a:cubicBezTo>
                    <a:pt x="19" y="134"/>
                    <a:pt x="0" y="153"/>
                    <a:pt x="19" y="171"/>
                  </a:cubicBezTo>
                  <a:cubicBezTo>
                    <a:pt x="19" y="202"/>
                    <a:pt x="31" y="220"/>
                    <a:pt x="53" y="220"/>
                  </a:cubicBezTo>
                  <a:cubicBezTo>
                    <a:pt x="60" y="220"/>
                    <a:pt x="69" y="218"/>
                    <a:pt x="79" y="213"/>
                  </a:cubicBezTo>
                  <a:cubicBezTo>
                    <a:pt x="194" y="171"/>
                    <a:pt x="310" y="153"/>
                    <a:pt x="425" y="97"/>
                  </a:cubicBezTo>
                  <a:cubicBezTo>
                    <a:pt x="462" y="79"/>
                    <a:pt x="462" y="56"/>
                    <a:pt x="462" y="37"/>
                  </a:cubicBezTo>
                  <a:cubicBezTo>
                    <a:pt x="444" y="0"/>
                    <a:pt x="407" y="0"/>
                    <a:pt x="38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7918145" y="1948782"/>
              <a:ext cx="108122" cy="51669"/>
            </a:xfrm>
            <a:custGeom>
              <a:rect b="b" l="l" r="r" t="t"/>
              <a:pathLst>
                <a:path extrusionOk="0" h="378" w="791">
                  <a:moveTo>
                    <a:pt x="588" y="1"/>
                  </a:moveTo>
                  <a:cubicBezTo>
                    <a:pt x="510" y="1"/>
                    <a:pt x="442" y="19"/>
                    <a:pt x="384" y="49"/>
                  </a:cubicBezTo>
                  <a:cubicBezTo>
                    <a:pt x="250" y="123"/>
                    <a:pt x="153" y="220"/>
                    <a:pt x="38" y="280"/>
                  </a:cubicBezTo>
                  <a:cubicBezTo>
                    <a:pt x="19" y="299"/>
                    <a:pt x="1" y="336"/>
                    <a:pt x="19" y="354"/>
                  </a:cubicBezTo>
                  <a:cubicBezTo>
                    <a:pt x="38" y="377"/>
                    <a:pt x="56" y="377"/>
                    <a:pt x="98" y="377"/>
                  </a:cubicBezTo>
                  <a:cubicBezTo>
                    <a:pt x="213" y="299"/>
                    <a:pt x="310" y="202"/>
                    <a:pt x="426" y="146"/>
                  </a:cubicBezTo>
                  <a:cubicBezTo>
                    <a:pt x="480" y="116"/>
                    <a:pt x="537" y="98"/>
                    <a:pt x="586" y="98"/>
                  </a:cubicBezTo>
                  <a:cubicBezTo>
                    <a:pt x="603" y="98"/>
                    <a:pt x="619" y="100"/>
                    <a:pt x="634" y="105"/>
                  </a:cubicBezTo>
                  <a:cubicBezTo>
                    <a:pt x="675" y="105"/>
                    <a:pt x="694" y="123"/>
                    <a:pt x="712" y="123"/>
                  </a:cubicBezTo>
                  <a:cubicBezTo>
                    <a:pt x="720" y="133"/>
                    <a:pt x="732" y="139"/>
                    <a:pt x="744" y="139"/>
                  </a:cubicBezTo>
                  <a:cubicBezTo>
                    <a:pt x="759" y="139"/>
                    <a:pt x="772" y="129"/>
                    <a:pt x="772" y="105"/>
                  </a:cubicBezTo>
                  <a:cubicBezTo>
                    <a:pt x="791" y="86"/>
                    <a:pt x="772" y="49"/>
                    <a:pt x="749" y="49"/>
                  </a:cubicBezTo>
                  <a:cubicBezTo>
                    <a:pt x="731" y="31"/>
                    <a:pt x="694" y="31"/>
                    <a:pt x="675" y="8"/>
                  </a:cubicBezTo>
                  <a:cubicBezTo>
                    <a:pt x="645" y="3"/>
                    <a:pt x="616" y="1"/>
                    <a:pt x="5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8020526" y="1977897"/>
              <a:ext cx="21597" cy="43331"/>
            </a:xfrm>
            <a:custGeom>
              <a:rect b="b" l="l" r="r" t="t"/>
              <a:pathLst>
                <a:path extrusionOk="0" h="317" w="158">
                  <a:moveTo>
                    <a:pt x="59" y="0"/>
                  </a:moveTo>
                  <a:cubicBezTo>
                    <a:pt x="53" y="0"/>
                    <a:pt x="47" y="2"/>
                    <a:pt x="42" y="7"/>
                  </a:cubicBezTo>
                  <a:cubicBezTo>
                    <a:pt x="23" y="7"/>
                    <a:pt x="0" y="49"/>
                    <a:pt x="0" y="67"/>
                  </a:cubicBezTo>
                  <a:cubicBezTo>
                    <a:pt x="23" y="123"/>
                    <a:pt x="42" y="183"/>
                    <a:pt x="60" y="220"/>
                  </a:cubicBezTo>
                  <a:lnTo>
                    <a:pt x="60" y="280"/>
                  </a:lnTo>
                  <a:cubicBezTo>
                    <a:pt x="60" y="298"/>
                    <a:pt x="97" y="317"/>
                    <a:pt x="116" y="317"/>
                  </a:cubicBezTo>
                  <a:cubicBezTo>
                    <a:pt x="157" y="298"/>
                    <a:pt x="157" y="280"/>
                    <a:pt x="157" y="257"/>
                  </a:cubicBezTo>
                  <a:lnTo>
                    <a:pt x="157" y="201"/>
                  </a:lnTo>
                  <a:cubicBezTo>
                    <a:pt x="139" y="141"/>
                    <a:pt x="116" y="86"/>
                    <a:pt x="97" y="49"/>
                  </a:cubicBezTo>
                  <a:cubicBezTo>
                    <a:pt x="97" y="18"/>
                    <a:pt x="77" y="0"/>
                    <a:pt x="5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7999612" y="2048293"/>
              <a:ext cx="29252" cy="68755"/>
            </a:xfrm>
            <a:custGeom>
              <a:rect b="b" l="l" r="r" t="t"/>
              <a:pathLst>
                <a:path extrusionOk="0" h="503" w="214">
                  <a:moveTo>
                    <a:pt x="59" y="1"/>
                  </a:moveTo>
                  <a:cubicBezTo>
                    <a:pt x="44" y="1"/>
                    <a:pt x="29" y="5"/>
                    <a:pt x="19" y="14"/>
                  </a:cubicBezTo>
                  <a:cubicBezTo>
                    <a:pt x="1" y="14"/>
                    <a:pt x="1" y="51"/>
                    <a:pt x="19" y="70"/>
                  </a:cubicBezTo>
                  <a:cubicBezTo>
                    <a:pt x="38" y="130"/>
                    <a:pt x="79" y="167"/>
                    <a:pt x="79" y="227"/>
                  </a:cubicBezTo>
                  <a:cubicBezTo>
                    <a:pt x="98" y="282"/>
                    <a:pt x="79" y="361"/>
                    <a:pt x="61" y="435"/>
                  </a:cubicBezTo>
                  <a:cubicBezTo>
                    <a:pt x="61" y="458"/>
                    <a:pt x="61" y="477"/>
                    <a:pt x="98" y="495"/>
                  </a:cubicBezTo>
                  <a:cubicBezTo>
                    <a:pt x="103" y="500"/>
                    <a:pt x="109" y="503"/>
                    <a:pt x="114" y="503"/>
                  </a:cubicBezTo>
                  <a:cubicBezTo>
                    <a:pt x="127" y="503"/>
                    <a:pt x="140" y="490"/>
                    <a:pt x="153" y="477"/>
                  </a:cubicBezTo>
                  <a:cubicBezTo>
                    <a:pt x="195" y="379"/>
                    <a:pt x="213" y="301"/>
                    <a:pt x="195" y="204"/>
                  </a:cubicBezTo>
                  <a:cubicBezTo>
                    <a:pt x="176" y="130"/>
                    <a:pt x="135" y="70"/>
                    <a:pt x="98" y="14"/>
                  </a:cubicBezTo>
                  <a:cubicBezTo>
                    <a:pt x="89" y="5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7881512" y="2052667"/>
              <a:ext cx="97460" cy="47568"/>
            </a:xfrm>
            <a:custGeom>
              <a:rect b="b" l="l" r="r" t="t"/>
              <a:pathLst>
                <a:path extrusionOk="0" h="348" w="713">
                  <a:moveTo>
                    <a:pt x="634" y="1"/>
                  </a:moveTo>
                  <a:cubicBezTo>
                    <a:pt x="440" y="98"/>
                    <a:pt x="250" y="213"/>
                    <a:pt x="56" y="250"/>
                  </a:cubicBezTo>
                  <a:cubicBezTo>
                    <a:pt x="19" y="250"/>
                    <a:pt x="1" y="287"/>
                    <a:pt x="19" y="311"/>
                  </a:cubicBezTo>
                  <a:cubicBezTo>
                    <a:pt x="19" y="329"/>
                    <a:pt x="38" y="347"/>
                    <a:pt x="75" y="347"/>
                  </a:cubicBezTo>
                  <a:cubicBezTo>
                    <a:pt x="306" y="311"/>
                    <a:pt x="500" y="195"/>
                    <a:pt x="694" y="98"/>
                  </a:cubicBezTo>
                  <a:cubicBezTo>
                    <a:pt x="712" y="79"/>
                    <a:pt x="712" y="56"/>
                    <a:pt x="712" y="19"/>
                  </a:cubicBezTo>
                  <a:cubicBezTo>
                    <a:pt x="694" y="1"/>
                    <a:pt x="671" y="1"/>
                    <a:pt x="6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7854994" y="2186624"/>
              <a:ext cx="89805" cy="24741"/>
            </a:xfrm>
            <a:custGeom>
              <a:rect b="b" l="l" r="r" t="t"/>
              <a:pathLst>
                <a:path extrusionOk="0" h="181" w="657">
                  <a:moveTo>
                    <a:pt x="597" y="1"/>
                  </a:moveTo>
                  <a:cubicBezTo>
                    <a:pt x="449" y="36"/>
                    <a:pt x="284" y="83"/>
                    <a:pt x="129" y="83"/>
                  </a:cubicBezTo>
                  <a:cubicBezTo>
                    <a:pt x="104" y="83"/>
                    <a:pt x="80" y="82"/>
                    <a:pt x="56" y="79"/>
                  </a:cubicBezTo>
                  <a:cubicBezTo>
                    <a:pt x="19" y="79"/>
                    <a:pt x="1" y="98"/>
                    <a:pt x="1" y="139"/>
                  </a:cubicBezTo>
                  <a:cubicBezTo>
                    <a:pt x="1" y="158"/>
                    <a:pt x="19" y="176"/>
                    <a:pt x="56" y="176"/>
                  </a:cubicBezTo>
                  <a:cubicBezTo>
                    <a:pt x="90" y="179"/>
                    <a:pt x="124" y="181"/>
                    <a:pt x="158" y="181"/>
                  </a:cubicBezTo>
                  <a:cubicBezTo>
                    <a:pt x="318" y="181"/>
                    <a:pt x="474" y="147"/>
                    <a:pt x="615" y="98"/>
                  </a:cubicBezTo>
                  <a:cubicBezTo>
                    <a:pt x="657" y="98"/>
                    <a:pt x="657" y="79"/>
                    <a:pt x="657" y="42"/>
                  </a:cubicBezTo>
                  <a:cubicBezTo>
                    <a:pt x="657" y="24"/>
                    <a:pt x="615" y="1"/>
                    <a:pt x="5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7962979" y="2160789"/>
              <a:ext cx="63287" cy="40187"/>
            </a:xfrm>
            <a:custGeom>
              <a:rect b="b" l="l" r="r" t="t"/>
              <a:pathLst>
                <a:path extrusionOk="0" h="294" w="463">
                  <a:moveTo>
                    <a:pt x="213" y="0"/>
                  </a:moveTo>
                  <a:cubicBezTo>
                    <a:pt x="135" y="0"/>
                    <a:pt x="75" y="37"/>
                    <a:pt x="19" y="56"/>
                  </a:cubicBezTo>
                  <a:cubicBezTo>
                    <a:pt x="1" y="74"/>
                    <a:pt x="1" y="116"/>
                    <a:pt x="19" y="134"/>
                  </a:cubicBezTo>
                  <a:cubicBezTo>
                    <a:pt x="19" y="147"/>
                    <a:pt x="38" y="160"/>
                    <a:pt x="55" y="160"/>
                  </a:cubicBezTo>
                  <a:cubicBezTo>
                    <a:pt x="62" y="160"/>
                    <a:pt x="69" y="158"/>
                    <a:pt x="75" y="153"/>
                  </a:cubicBezTo>
                  <a:cubicBezTo>
                    <a:pt x="135" y="116"/>
                    <a:pt x="172" y="97"/>
                    <a:pt x="213" y="97"/>
                  </a:cubicBezTo>
                  <a:cubicBezTo>
                    <a:pt x="250" y="97"/>
                    <a:pt x="269" y="116"/>
                    <a:pt x="287" y="134"/>
                  </a:cubicBezTo>
                  <a:cubicBezTo>
                    <a:pt x="306" y="153"/>
                    <a:pt x="329" y="213"/>
                    <a:pt x="347" y="250"/>
                  </a:cubicBezTo>
                  <a:cubicBezTo>
                    <a:pt x="361" y="277"/>
                    <a:pt x="374" y="294"/>
                    <a:pt x="395" y="294"/>
                  </a:cubicBezTo>
                  <a:cubicBezTo>
                    <a:pt x="403" y="294"/>
                    <a:pt x="411" y="291"/>
                    <a:pt x="421" y="287"/>
                  </a:cubicBezTo>
                  <a:cubicBezTo>
                    <a:pt x="444" y="287"/>
                    <a:pt x="463" y="250"/>
                    <a:pt x="444" y="231"/>
                  </a:cubicBezTo>
                  <a:cubicBezTo>
                    <a:pt x="421" y="171"/>
                    <a:pt x="403" y="116"/>
                    <a:pt x="366" y="56"/>
                  </a:cubicBezTo>
                  <a:cubicBezTo>
                    <a:pt x="329" y="19"/>
                    <a:pt x="269" y="0"/>
                    <a:pt x="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7657339" y="1889868"/>
              <a:ext cx="347466" cy="239344"/>
            </a:xfrm>
            <a:custGeom>
              <a:rect b="b" l="l" r="r" t="t"/>
              <a:pathLst>
                <a:path extrusionOk="0" h="1751" w="2542">
                  <a:moveTo>
                    <a:pt x="2106" y="1"/>
                  </a:moveTo>
                  <a:cubicBezTo>
                    <a:pt x="1984" y="1"/>
                    <a:pt x="1816" y="91"/>
                    <a:pt x="1484" y="249"/>
                  </a:cubicBezTo>
                  <a:cubicBezTo>
                    <a:pt x="985" y="499"/>
                    <a:pt x="463" y="748"/>
                    <a:pt x="42" y="864"/>
                  </a:cubicBezTo>
                  <a:cubicBezTo>
                    <a:pt x="42" y="864"/>
                    <a:pt x="1" y="1363"/>
                    <a:pt x="176" y="1617"/>
                  </a:cubicBezTo>
                  <a:cubicBezTo>
                    <a:pt x="248" y="1715"/>
                    <a:pt x="304" y="1750"/>
                    <a:pt x="372" y="1750"/>
                  </a:cubicBezTo>
                  <a:cubicBezTo>
                    <a:pt x="465" y="1750"/>
                    <a:pt x="580" y="1684"/>
                    <a:pt x="791" y="1617"/>
                  </a:cubicBezTo>
                  <a:cubicBezTo>
                    <a:pt x="1156" y="1502"/>
                    <a:pt x="2426" y="924"/>
                    <a:pt x="2486" y="693"/>
                  </a:cubicBezTo>
                  <a:cubicBezTo>
                    <a:pt x="2542" y="462"/>
                    <a:pt x="2468" y="249"/>
                    <a:pt x="2292" y="92"/>
                  </a:cubicBezTo>
                  <a:cubicBezTo>
                    <a:pt x="2230" y="30"/>
                    <a:pt x="2175" y="1"/>
                    <a:pt x="2106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7657339" y="1883034"/>
              <a:ext cx="355667" cy="240574"/>
            </a:xfrm>
            <a:custGeom>
              <a:rect b="b" l="l" r="r" t="t"/>
              <a:pathLst>
                <a:path extrusionOk="0" h="1760" w="2602">
                  <a:moveTo>
                    <a:pt x="2067" y="0"/>
                  </a:moveTo>
                  <a:cubicBezTo>
                    <a:pt x="2047" y="0"/>
                    <a:pt x="2030" y="8"/>
                    <a:pt x="2006" y="8"/>
                  </a:cubicBezTo>
                  <a:cubicBezTo>
                    <a:pt x="1890" y="50"/>
                    <a:pt x="1715" y="124"/>
                    <a:pt x="1465" y="239"/>
                  </a:cubicBezTo>
                  <a:cubicBezTo>
                    <a:pt x="966" y="489"/>
                    <a:pt x="444" y="743"/>
                    <a:pt x="42" y="858"/>
                  </a:cubicBezTo>
                  <a:lnTo>
                    <a:pt x="98" y="914"/>
                  </a:lnTo>
                  <a:lnTo>
                    <a:pt x="1" y="914"/>
                  </a:lnTo>
                  <a:lnTo>
                    <a:pt x="1" y="932"/>
                  </a:lnTo>
                  <a:lnTo>
                    <a:pt x="116" y="932"/>
                  </a:lnTo>
                  <a:cubicBezTo>
                    <a:pt x="541" y="817"/>
                    <a:pt x="1022" y="586"/>
                    <a:pt x="1502" y="336"/>
                  </a:cubicBezTo>
                  <a:cubicBezTo>
                    <a:pt x="1775" y="221"/>
                    <a:pt x="1927" y="142"/>
                    <a:pt x="2024" y="105"/>
                  </a:cubicBezTo>
                  <a:cubicBezTo>
                    <a:pt x="2051" y="101"/>
                    <a:pt x="2074" y="99"/>
                    <a:pt x="2094" y="99"/>
                  </a:cubicBezTo>
                  <a:cubicBezTo>
                    <a:pt x="2159" y="99"/>
                    <a:pt x="2195" y="124"/>
                    <a:pt x="2255" y="184"/>
                  </a:cubicBezTo>
                  <a:cubicBezTo>
                    <a:pt x="2426" y="336"/>
                    <a:pt x="2486" y="512"/>
                    <a:pt x="2449" y="720"/>
                  </a:cubicBezTo>
                  <a:cubicBezTo>
                    <a:pt x="2426" y="743"/>
                    <a:pt x="2426" y="780"/>
                    <a:pt x="2389" y="798"/>
                  </a:cubicBezTo>
                  <a:cubicBezTo>
                    <a:pt x="2352" y="835"/>
                    <a:pt x="2292" y="877"/>
                    <a:pt x="2218" y="932"/>
                  </a:cubicBezTo>
                  <a:cubicBezTo>
                    <a:pt x="2103" y="1011"/>
                    <a:pt x="1909" y="1108"/>
                    <a:pt x="1733" y="1205"/>
                  </a:cubicBezTo>
                  <a:cubicBezTo>
                    <a:pt x="1350" y="1394"/>
                    <a:pt x="948" y="1570"/>
                    <a:pt x="772" y="1625"/>
                  </a:cubicBezTo>
                  <a:cubicBezTo>
                    <a:pt x="735" y="1625"/>
                    <a:pt x="694" y="1644"/>
                    <a:pt x="657" y="1667"/>
                  </a:cubicBezTo>
                  <a:cubicBezTo>
                    <a:pt x="657" y="1686"/>
                    <a:pt x="675" y="1722"/>
                    <a:pt x="675" y="1759"/>
                  </a:cubicBezTo>
                  <a:cubicBezTo>
                    <a:pt x="717" y="1741"/>
                    <a:pt x="754" y="1722"/>
                    <a:pt x="809" y="1722"/>
                  </a:cubicBezTo>
                  <a:cubicBezTo>
                    <a:pt x="985" y="1644"/>
                    <a:pt x="1410" y="1491"/>
                    <a:pt x="1775" y="1297"/>
                  </a:cubicBezTo>
                  <a:cubicBezTo>
                    <a:pt x="1964" y="1205"/>
                    <a:pt x="2140" y="1108"/>
                    <a:pt x="2274" y="1011"/>
                  </a:cubicBezTo>
                  <a:cubicBezTo>
                    <a:pt x="2352" y="974"/>
                    <a:pt x="2408" y="932"/>
                    <a:pt x="2449" y="877"/>
                  </a:cubicBezTo>
                  <a:cubicBezTo>
                    <a:pt x="2505" y="835"/>
                    <a:pt x="2523" y="798"/>
                    <a:pt x="2542" y="761"/>
                  </a:cubicBezTo>
                  <a:cubicBezTo>
                    <a:pt x="2602" y="512"/>
                    <a:pt x="2505" y="281"/>
                    <a:pt x="2334" y="105"/>
                  </a:cubicBezTo>
                  <a:cubicBezTo>
                    <a:pt x="2255" y="50"/>
                    <a:pt x="2177" y="8"/>
                    <a:pt x="2103" y="8"/>
                  </a:cubicBezTo>
                  <a:cubicBezTo>
                    <a:pt x="2089" y="2"/>
                    <a:pt x="2078" y="0"/>
                    <a:pt x="206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7699713" y="1925134"/>
              <a:ext cx="368243" cy="255747"/>
            </a:xfrm>
            <a:custGeom>
              <a:rect b="b" l="l" r="r" t="t"/>
              <a:pathLst>
                <a:path extrusionOk="0" h="1871" w="2694">
                  <a:moveTo>
                    <a:pt x="2298" y="0"/>
                  </a:moveTo>
                  <a:cubicBezTo>
                    <a:pt x="2159" y="0"/>
                    <a:pt x="1959" y="117"/>
                    <a:pt x="1636" y="338"/>
                  </a:cubicBezTo>
                  <a:cubicBezTo>
                    <a:pt x="1040" y="758"/>
                    <a:pt x="116" y="837"/>
                    <a:pt x="116" y="837"/>
                  </a:cubicBezTo>
                  <a:cubicBezTo>
                    <a:pt x="116" y="837"/>
                    <a:pt x="0" y="1146"/>
                    <a:pt x="19" y="1567"/>
                  </a:cubicBezTo>
                  <a:cubicBezTo>
                    <a:pt x="41" y="1800"/>
                    <a:pt x="68" y="1871"/>
                    <a:pt x="168" y="1871"/>
                  </a:cubicBezTo>
                  <a:cubicBezTo>
                    <a:pt x="249" y="1871"/>
                    <a:pt x="379" y="1823"/>
                    <a:pt x="596" y="1780"/>
                  </a:cubicBezTo>
                  <a:cubicBezTo>
                    <a:pt x="1100" y="1682"/>
                    <a:pt x="2389" y="1165"/>
                    <a:pt x="2541" y="989"/>
                  </a:cubicBezTo>
                  <a:cubicBezTo>
                    <a:pt x="2675" y="800"/>
                    <a:pt x="2694" y="643"/>
                    <a:pt x="2560" y="259"/>
                  </a:cubicBezTo>
                  <a:cubicBezTo>
                    <a:pt x="2490" y="84"/>
                    <a:pt x="2415" y="0"/>
                    <a:pt x="229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7731289" y="1917616"/>
              <a:ext cx="339811" cy="264085"/>
            </a:xfrm>
            <a:custGeom>
              <a:rect b="b" l="l" r="r" t="t"/>
              <a:pathLst>
                <a:path extrusionOk="0" h="1932" w="2486">
                  <a:moveTo>
                    <a:pt x="2091" y="0"/>
                  </a:moveTo>
                  <a:cubicBezTo>
                    <a:pt x="2080" y="0"/>
                    <a:pt x="2070" y="2"/>
                    <a:pt x="2061" y="5"/>
                  </a:cubicBezTo>
                  <a:lnTo>
                    <a:pt x="2024" y="5"/>
                  </a:lnTo>
                  <a:cubicBezTo>
                    <a:pt x="1867" y="28"/>
                    <a:pt x="1677" y="143"/>
                    <a:pt x="1368" y="351"/>
                  </a:cubicBezTo>
                  <a:cubicBezTo>
                    <a:pt x="924" y="661"/>
                    <a:pt x="250" y="795"/>
                    <a:pt x="0" y="836"/>
                  </a:cubicBezTo>
                  <a:cubicBezTo>
                    <a:pt x="0" y="855"/>
                    <a:pt x="19" y="892"/>
                    <a:pt x="37" y="929"/>
                  </a:cubicBezTo>
                  <a:cubicBezTo>
                    <a:pt x="310" y="892"/>
                    <a:pt x="961" y="776"/>
                    <a:pt x="1423" y="430"/>
                  </a:cubicBezTo>
                  <a:cubicBezTo>
                    <a:pt x="1733" y="236"/>
                    <a:pt x="1927" y="120"/>
                    <a:pt x="2042" y="102"/>
                  </a:cubicBezTo>
                  <a:cubicBezTo>
                    <a:pt x="2098" y="102"/>
                    <a:pt x="2139" y="102"/>
                    <a:pt x="2176" y="143"/>
                  </a:cubicBezTo>
                  <a:cubicBezTo>
                    <a:pt x="2213" y="180"/>
                    <a:pt x="2232" y="236"/>
                    <a:pt x="2273" y="333"/>
                  </a:cubicBezTo>
                  <a:cubicBezTo>
                    <a:pt x="2347" y="527"/>
                    <a:pt x="2370" y="661"/>
                    <a:pt x="2370" y="758"/>
                  </a:cubicBezTo>
                  <a:cubicBezTo>
                    <a:pt x="2370" y="855"/>
                    <a:pt x="2329" y="929"/>
                    <a:pt x="2255" y="1007"/>
                  </a:cubicBezTo>
                  <a:cubicBezTo>
                    <a:pt x="2255" y="1026"/>
                    <a:pt x="2213" y="1044"/>
                    <a:pt x="2176" y="1086"/>
                  </a:cubicBezTo>
                  <a:cubicBezTo>
                    <a:pt x="2116" y="1104"/>
                    <a:pt x="2061" y="1141"/>
                    <a:pt x="1982" y="1183"/>
                  </a:cubicBezTo>
                  <a:cubicBezTo>
                    <a:pt x="1848" y="1257"/>
                    <a:pt x="1654" y="1335"/>
                    <a:pt x="1446" y="1414"/>
                  </a:cubicBezTo>
                  <a:cubicBezTo>
                    <a:pt x="1058" y="1585"/>
                    <a:pt x="596" y="1737"/>
                    <a:pt x="365" y="1779"/>
                  </a:cubicBezTo>
                  <a:cubicBezTo>
                    <a:pt x="291" y="1798"/>
                    <a:pt x="231" y="1816"/>
                    <a:pt x="176" y="1816"/>
                  </a:cubicBezTo>
                  <a:lnTo>
                    <a:pt x="176" y="1835"/>
                  </a:lnTo>
                  <a:cubicBezTo>
                    <a:pt x="176" y="1853"/>
                    <a:pt x="176" y="1895"/>
                    <a:pt x="194" y="1932"/>
                  </a:cubicBezTo>
                  <a:cubicBezTo>
                    <a:pt x="250" y="1913"/>
                    <a:pt x="310" y="1895"/>
                    <a:pt x="384" y="1876"/>
                  </a:cubicBezTo>
                  <a:cubicBezTo>
                    <a:pt x="638" y="1835"/>
                    <a:pt x="1077" y="1682"/>
                    <a:pt x="1483" y="1530"/>
                  </a:cubicBezTo>
                  <a:cubicBezTo>
                    <a:pt x="1696" y="1433"/>
                    <a:pt x="1885" y="1354"/>
                    <a:pt x="2042" y="1275"/>
                  </a:cubicBezTo>
                  <a:cubicBezTo>
                    <a:pt x="2116" y="1238"/>
                    <a:pt x="2176" y="1201"/>
                    <a:pt x="2232" y="1183"/>
                  </a:cubicBezTo>
                  <a:cubicBezTo>
                    <a:pt x="2273" y="1141"/>
                    <a:pt x="2310" y="1104"/>
                    <a:pt x="2347" y="1086"/>
                  </a:cubicBezTo>
                  <a:cubicBezTo>
                    <a:pt x="2426" y="989"/>
                    <a:pt x="2463" y="892"/>
                    <a:pt x="2463" y="758"/>
                  </a:cubicBezTo>
                  <a:cubicBezTo>
                    <a:pt x="2486" y="642"/>
                    <a:pt x="2444" y="490"/>
                    <a:pt x="2370" y="296"/>
                  </a:cubicBezTo>
                  <a:cubicBezTo>
                    <a:pt x="2329" y="199"/>
                    <a:pt x="2292" y="120"/>
                    <a:pt x="2232" y="65"/>
                  </a:cubicBezTo>
                  <a:cubicBezTo>
                    <a:pt x="2201" y="34"/>
                    <a:pt x="2142" y="0"/>
                    <a:pt x="20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7715433" y="2016854"/>
              <a:ext cx="352524" cy="241668"/>
            </a:xfrm>
            <a:custGeom>
              <a:rect b="b" l="l" r="r" t="t"/>
              <a:pathLst>
                <a:path extrusionOk="0" h="1768" w="2579">
                  <a:moveTo>
                    <a:pt x="2230" y="0"/>
                  </a:moveTo>
                  <a:cubicBezTo>
                    <a:pt x="2113" y="0"/>
                    <a:pt x="1929" y="92"/>
                    <a:pt x="1599" y="263"/>
                  </a:cubicBezTo>
                  <a:cubicBezTo>
                    <a:pt x="985" y="573"/>
                    <a:pt x="1" y="804"/>
                    <a:pt x="1" y="804"/>
                  </a:cubicBezTo>
                  <a:cubicBezTo>
                    <a:pt x="1" y="804"/>
                    <a:pt x="38" y="1109"/>
                    <a:pt x="38" y="1303"/>
                  </a:cubicBezTo>
                  <a:cubicBezTo>
                    <a:pt x="38" y="1486"/>
                    <a:pt x="91" y="1768"/>
                    <a:pt x="322" y="1768"/>
                  </a:cubicBezTo>
                  <a:cubicBezTo>
                    <a:pt x="336" y="1768"/>
                    <a:pt x="351" y="1767"/>
                    <a:pt x="366" y="1765"/>
                  </a:cubicBezTo>
                  <a:cubicBezTo>
                    <a:pt x="615" y="1728"/>
                    <a:pt x="1964" y="1266"/>
                    <a:pt x="2214" y="1072"/>
                  </a:cubicBezTo>
                  <a:cubicBezTo>
                    <a:pt x="2486" y="859"/>
                    <a:pt x="2579" y="591"/>
                    <a:pt x="2445" y="244"/>
                  </a:cubicBezTo>
                  <a:cubicBezTo>
                    <a:pt x="2390" y="78"/>
                    <a:pt x="2338" y="0"/>
                    <a:pt x="223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7747008" y="2010429"/>
              <a:ext cx="320948" cy="252740"/>
            </a:xfrm>
            <a:custGeom>
              <a:rect b="b" l="l" r="r" t="t"/>
              <a:pathLst>
                <a:path extrusionOk="0" h="1849" w="2348">
                  <a:moveTo>
                    <a:pt x="1983" y="0"/>
                  </a:moveTo>
                  <a:cubicBezTo>
                    <a:pt x="1849" y="0"/>
                    <a:pt x="1655" y="97"/>
                    <a:pt x="1350" y="273"/>
                  </a:cubicBezTo>
                  <a:cubicBezTo>
                    <a:pt x="925" y="481"/>
                    <a:pt x="347" y="656"/>
                    <a:pt x="1" y="735"/>
                  </a:cubicBezTo>
                  <a:cubicBezTo>
                    <a:pt x="19" y="772"/>
                    <a:pt x="19" y="809"/>
                    <a:pt x="19" y="851"/>
                  </a:cubicBezTo>
                  <a:cubicBezTo>
                    <a:pt x="329" y="754"/>
                    <a:pt x="943" y="578"/>
                    <a:pt x="1405" y="347"/>
                  </a:cubicBezTo>
                  <a:cubicBezTo>
                    <a:pt x="1715" y="194"/>
                    <a:pt x="1886" y="116"/>
                    <a:pt x="1983" y="97"/>
                  </a:cubicBezTo>
                  <a:cubicBezTo>
                    <a:pt x="2043" y="97"/>
                    <a:pt x="2061" y="116"/>
                    <a:pt x="2080" y="134"/>
                  </a:cubicBezTo>
                  <a:cubicBezTo>
                    <a:pt x="2117" y="176"/>
                    <a:pt x="2140" y="231"/>
                    <a:pt x="2177" y="310"/>
                  </a:cubicBezTo>
                  <a:cubicBezTo>
                    <a:pt x="2232" y="481"/>
                    <a:pt x="2232" y="620"/>
                    <a:pt x="2195" y="735"/>
                  </a:cubicBezTo>
                  <a:cubicBezTo>
                    <a:pt x="2158" y="869"/>
                    <a:pt x="2080" y="966"/>
                    <a:pt x="1964" y="1058"/>
                  </a:cubicBezTo>
                  <a:cubicBezTo>
                    <a:pt x="1909" y="1119"/>
                    <a:pt x="1770" y="1174"/>
                    <a:pt x="1599" y="1253"/>
                  </a:cubicBezTo>
                  <a:cubicBezTo>
                    <a:pt x="1447" y="1331"/>
                    <a:pt x="1234" y="1405"/>
                    <a:pt x="1040" y="1484"/>
                  </a:cubicBezTo>
                  <a:cubicBezTo>
                    <a:pt x="846" y="1544"/>
                    <a:pt x="638" y="1618"/>
                    <a:pt x="481" y="1678"/>
                  </a:cubicBezTo>
                  <a:cubicBezTo>
                    <a:pt x="366" y="1715"/>
                    <a:pt x="269" y="1733"/>
                    <a:pt x="195" y="1752"/>
                  </a:cubicBezTo>
                  <a:cubicBezTo>
                    <a:pt x="213" y="1793"/>
                    <a:pt x="213" y="1812"/>
                    <a:pt x="213" y="1849"/>
                  </a:cubicBezTo>
                  <a:cubicBezTo>
                    <a:pt x="292" y="1830"/>
                    <a:pt x="384" y="1812"/>
                    <a:pt x="500" y="1775"/>
                  </a:cubicBezTo>
                  <a:cubicBezTo>
                    <a:pt x="675" y="1715"/>
                    <a:pt x="869" y="1659"/>
                    <a:pt x="1077" y="1581"/>
                  </a:cubicBezTo>
                  <a:cubicBezTo>
                    <a:pt x="1271" y="1502"/>
                    <a:pt x="1484" y="1428"/>
                    <a:pt x="1636" y="1350"/>
                  </a:cubicBezTo>
                  <a:cubicBezTo>
                    <a:pt x="1812" y="1271"/>
                    <a:pt x="1946" y="1216"/>
                    <a:pt x="2024" y="1156"/>
                  </a:cubicBezTo>
                  <a:cubicBezTo>
                    <a:pt x="2158" y="1040"/>
                    <a:pt x="2255" y="924"/>
                    <a:pt x="2311" y="772"/>
                  </a:cubicBezTo>
                  <a:cubicBezTo>
                    <a:pt x="2348" y="620"/>
                    <a:pt x="2329" y="462"/>
                    <a:pt x="2274" y="273"/>
                  </a:cubicBezTo>
                  <a:cubicBezTo>
                    <a:pt x="2232" y="194"/>
                    <a:pt x="2214" y="116"/>
                    <a:pt x="2158" y="60"/>
                  </a:cubicBezTo>
                  <a:cubicBezTo>
                    <a:pt x="2117" y="19"/>
                    <a:pt x="2061" y="0"/>
                    <a:pt x="200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7741951" y="2127027"/>
              <a:ext cx="334207" cy="207495"/>
            </a:xfrm>
            <a:custGeom>
              <a:rect b="b" l="l" r="r" t="t"/>
              <a:pathLst>
                <a:path extrusionOk="0" h="1518" w="2445">
                  <a:moveTo>
                    <a:pt x="1883" y="0"/>
                  </a:moveTo>
                  <a:cubicBezTo>
                    <a:pt x="1663" y="0"/>
                    <a:pt x="1437" y="317"/>
                    <a:pt x="906" y="437"/>
                  </a:cubicBezTo>
                  <a:cubicBezTo>
                    <a:pt x="329" y="552"/>
                    <a:pt x="1" y="552"/>
                    <a:pt x="1" y="552"/>
                  </a:cubicBezTo>
                  <a:lnTo>
                    <a:pt x="19" y="1458"/>
                  </a:lnTo>
                  <a:lnTo>
                    <a:pt x="56" y="1518"/>
                  </a:lnTo>
                  <a:cubicBezTo>
                    <a:pt x="56" y="1518"/>
                    <a:pt x="865" y="1499"/>
                    <a:pt x="1655" y="1111"/>
                  </a:cubicBezTo>
                  <a:cubicBezTo>
                    <a:pt x="2445" y="728"/>
                    <a:pt x="2214" y="132"/>
                    <a:pt x="1964" y="16"/>
                  </a:cubicBezTo>
                  <a:cubicBezTo>
                    <a:pt x="1937" y="5"/>
                    <a:pt x="1910" y="0"/>
                    <a:pt x="188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7739490" y="2120876"/>
              <a:ext cx="344322" cy="221301"/>
            </a:xfrm>
            <a:custGeom>
              <a:rect b="b" l="l" r="r" t="t"/>
              <a:pathLst>
                <a:path extrusionOk="0" h="1619" w="2519">
                  <a:moveTo>
                    <a:pt x="1904" y="1"/>
                  </a:moveTo>
                  <a:cubicBezTo>
                    <a:pt x="1867" y="1"/>
                    <a:pt x="1825" y="1"/>
                    <a:pt x="1788" y="19"/>
                  </a:cubicBezTo>
                  <a:cubicBezTo>
                    <a:pt x="1710" y="43"/>
                    <a:pt x="1636" y="98"/>
                    <a:pt x="1557" y="135"/>
                  </a:cubicBezTo>
                  <a:cubicBezTo>
                    <a:pt x="1405" y="232"/>
                    <a:pt x="1211" y="366"/>
                    <a:pt x="924" y="426"/>
                  </a:cubicBezTo>
                  <a:cubicBezTo>
                    <a:pt x="555" y="505"/>
                    <a:pt x="287" y="523"/>
                    <a:pt x="153" y="542"/>
                  </a:cubicBezTo>
                  <a:cubicBezTo>
                    <a:pt x="153" y="579"/>
                    <a:pt x="171" y="597"/>
                    <a:pt x="171" y="639"/>
                  </a:cubicBezTo>
                  <a:cubicBezTo>
                    <a:pt x="305" y="639"/>
                    <a:pt x="555" y="597"/>
                    <a:pt x="943" y="523"/>
                  </a:cubicBezTo>
                  <a:cubicBezTo>
                    <a:pt x="1248" y="463"/>
                    <a:pt x="1460" y="329"/>
                    <a:pt x="1617" y="232"/>
                  </a:cubicBezTo>
                  <a:cubicBezTo>
                    <a:pt x="1691" y="177"/>
                    <a:pt x="1770" y="135"/>
                    <a:pt x="1807" y="116"/>
                  </a:cubicBezTo>
                  <a:cubicBezTo>
                    <a:pt x="1837" y="107"/>
                    <a:pt x="1866" y="103"/>
                    <a:pt x="1892" y="103"/>
                  </a:cubicBezTo>
                  <a:cubicBezTo>
                    <a:pt x="1919" y="103"/>
                    <a:pt x="1943" y="107"/>
                    <a:pt x="1964" y="116"/>
                  </a:cubicBezTo>
                  <a:cubicBezTo>
                    <a:pt x="2153" y="195"/>
                    <a:pt x="2426" y="754"/>
                    <a:pt x="1654" y="1119"/>
                  </a:cubicBezTo>
                  <a:cubicBezTo>
                    <a:pt x="998" y="1429"/>
                    <a:pt x="365" y="1484"/>
                    <a:pt x="171" y="1503"/>
                  </a:cubicBezTo>
                  <a:cubicBezTo>
                    <a:pt x="116" y="1503"/>
                    <a:pt x="56" y="1521"/>
                    <a:pt x="0" y="1521"/>
                  </a:cubicBezTo>
                  <a:lnTo>
                    <a:pt x="56" y="1618"/>
                  </a:lnTo>
                  <a:lnTo>
                    <a:pt x="74" y="1618"/>
                  </a:lnTo>
                  <a:cubicBezTo>
                    <a:pt x="74" y="1618"/>
                    <a:pt x="901" y="1581"/>
                    <a:pt x="1691" y="1198"/>
                  </a:cubicBezTo>
                  <a:cubicBezTo>
                    <a:pt x="2518" y="810"/>
                    <a:pt x="2310" y="135"/>
                    <a:pt x="2001" y="19"/>
                  </a:cubicBezTo>
                  <a:cubicBezTo>
                    <a:pt x="1982" y="1"/>
                    <a:pt x="1941" y="1"/>
                    <a:pt x="190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607694" y="3218092"/>
              <a:ext cx="752889" cy="1662150"/>
            </a:xfrm>
            <a:custGeom>
              <a:rect b="b" l="l" r="r" t="t"/>
              <a:pathLst>
                <a:path extrusionOk="0" h="12160" w="5508">
                  <a:moveTo>
                    <a:pt x="3757" y="0"/>
                  </a:moveTo>
                  <a:cubicBezTo>
                    <a:pt x="3730" y="0"/>
                    <a:pt x="3715" y="5"/>
                    <a:pt x="3715" y="5"/>
                  </a:cubicBezTo>
                  <a:lnTo>
                    <a:pt x="633" y="448"/>
                  </a:lnTo>
                  <a:lnTo>
                    <a:pt x="0" y="4431"/>
                  </a:lnTo>
                  <a:lnTo>
                    <a:pt x="97" y="11630"/>
                  </a:lnTo>
                  <a:cubicBezTo>
                    <a:pt x="97" y="11630"/>
                    <a:pt x="1538" y="12159"/>
                    <a:pt x="2605" y="12159"/>
                  </a:cubicBezTo>
                  <a:cubicBezTo>
                    <a:pt x="2675" y="12159"/>
                    <a:pt x="2743" y="12157"/>
                    <a:pt x="2809" y="12152"/>
                  </a:cubicBezTo>
                  <a:cubicBezTo>
                    <a:pt x="3891" y="12092"/>
                    <a:pt x="5411" y="11611"/>
                    <a:pt x="5411" y="11611"/>
                  </a:cubicBezTo>
                  <a:cubicBezTo>
                    <a:pt x="5411" y="11611"/>
                    <a:pt x="5508" y="7610"/>
                    <a:pt x="5101" y="3659"/>
                  </a:cubicBezTo>
                  <a:cubicBezTo>
                    <a:pt x="4764" y="211"/>
                    <a:pt x="3950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6602636" y="3210437"/>
              <a:ext cx="765601" cy="1677460"/>
            </a:xfrm>
            <a:custGeom>
              <a:rect b="b" l="l" r="r" t="t"/>
              <a:pathLst>
                <a:path extrusionOk="0" h="12272" w="5601">
                  <a:moveTo>
                    <a:pt x="3789" y="97"/>
                  </a:moveTo>
                  <a:cubicBezTo>
                    <a:pt x="3831" y="97"/>
                    <a:pt x="3849" y="116"/>
                    <a:pt x="3905" y="116"/>
                  </a:cubicBezTo>
                  <a:cubicBezTo>
                    <a:pt x="3983" y="158"/>
                    <a:pt x="4117" y="231"/>
                    <a:pt x="4251" y="444"/>
                  </a:cubicBezTo>
                  <a:cubicBezTo>
                    <a:pt x="4542" y="869"/>
                    <a:pt x="4907" y="1775"/>
                    <a:pt x="5101" y="3738"/>
                  </a:cubicBezTo>
                  <a:cubicBezTo>
                    <a:pt x="5485" y="7624"/>
                    <a:pt x="5388" y="11552"/>
                    <a:pt x="5388" y="11630"/>
                  </a:cubicBezTo>
                  <a:cubicBezTo>
                    <a:pt x="5332" y="11649"/>
                    <a:pt x="3886" y="12092"/>
                    <a:pt x="2846" y="12171"/>
                  </a:cubicBezTo>
                  <a:cubicBezTo>
                    <a:pt x="2809" y="12172"/>
                    <a:pt x="2770" y="12173"/>
                    <a:pt x="2731" y="12173"/>
                  </a:cubicBezTo>
                  <a:cubicBezTo>
                    <a:pt x="2216" y="12173"/>
                    <a:pt x="1598" y="12063"/>
                    <a:pt x="1095" y="11917"/>
                  </a:cubicBezTo>
                  <a:cubicBezTo>
                    <a:pt x="578" y="11783"/>
                    <a:pt x="231" y="11649"/>
                    <a:pt x="190" y="11649"/>
                  </a:cubicBezTo>
                  <a:lnTo>
                    <a:pt x="93" y="4487"/>
                  </a:lnTo>
                  <a:lnTo>
                    <a:pt x="730" y="560"/>
                  </a:lnTo>
                  <a:lnTo>
                    <a:pt x="3771" y="97"/>
                  </a:lnTo>
                  <a:close/>
                  <a:moveTo>
                    <a:pt x="3734" y="0"/>
                  </a:moveTo>
                  <a:lnTo>
                    <a:pt x="633" y="463"/>
                  </a:lnTo>
                  <a:lnTo>
                    <a:pt x="0" y="4487"/>
                  </a:lnTo>
                  <a:lnTo>
                    <a:pt x="93" y="11727"/>
                  </a:lnTo>
                  <a:lnTo>
                    <a:pt x="134" y="11727"/>
                  </a:lnTo>
                  <a:cubicBezTo>
                    <a:pt x="134" y="11727"/>
                    <a:pt x="536" y="11880"/>
                    <a:pt x="1077" y="12032"/>
                  </a:cubicBezTo>
                  <a:cubicBezTo>
                    <a:pt x="1549" y="12154"/>
                    <a:pt x="2120" y="12271"/>
                    <a:pt x="2630" y="12271"/>
                  </a:cubicBezTo>
                  <a:cubicBezTo>
                    <a:pt x="2704" y="12271"/>
                    <a:pt x="2776" y="12269"/>
                    <a:pt x="2846" y="12263"/>
                  </a:cubicBezTo>
                  <a:cubicBezTo>
                    <a:pt x="3928" y="12208"/>
                    <a:pt x="5466" y="11709"/>
                    <a:pt x="5466" y="11709"/>
                  </a:cubicBezTo>
                  <a:lnTo>
                    <a:pt x="5503" y="11709"/>
                  </a:lnTo>
                  <a:lnTo>
                    <a:pt x="5503" y="11667"/>
                  </a:lnTo>
                  <a:cubicBezTo>
                    <a:pt x="5503" y="11667"/>
                    <a:pt x="5600" y="7643"/>
                    <a:pt x="5198" y="3715"/>
                  </a:cubicBezTo>
                  <a:cubicBezTo>
                    <a:pt x="5004" y="1752"/>
                    <a:pt x="4658" y="828"/>
                    <a:pt x="4348" y="389"/>
                  </a:cubicBezTo>
                  <a:cubicBezTo>
                    <a:pt x="4196" y="176"/>
                    <a:pt x="4043" y="79"/>
                    <a:pt x="3946" y="19"/>
                  </a:cubicBezTo>
                  <a:cubicBezTo>
                    <a:pt x="3886" y="0"/>
                    <a:pt x="3831" y="0"/>
                    <a:pt x="37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007623" y="3286847"/>
              <a:ext cx="910902" cy="1547741"/>
            </a:xfrm>
            <a:custGeom>
              <a:rect b="b" l="l" r="r" t="t"/>
              <a:pathLst>
                <a:path extrusionOk="0" h="11323" w="6664">
                  <a:moveTo>
                    <a:pt x="925" y="1"/>
                  </a:moveTo>
                  <a:cubicBezTo>
                    <a:pt x="925" y="1"/>
                    <a:pt x="597" y="712"/>
                    <a:pt x="597" y="1271"/>
                  </a:cubicBezTo>
                  <a:cubicBezTo>
                    <a:pt x="578" y="1812"/>
                    <a:pt x="634" y="2292"/>
                    <a:pt x="634" y="2292"/>
                  </a:cubicBezTo>
                  <a:lnTo>
                    <a:pt x="1" y="10609"/>
                  </a:lnTo>
                  <a:cubicBezTo>
                    <a:pt x="1" y="10609"/>
                    <a:pt x="1234" y="11302"/>
                    <a:pt x="2791" y="11321"/>
                  </a:cubicBezTo>
                  <a:cubicBezTo>
                    <a:pt x="2856" y="11322"/>
                    <a:pt x="2921" y="11322"/>
                    <a:pt x="2985" y="11322"/>
                  </a:cubicBezTo>
                  <a:cubicBezTo>
                    <a:pt x="4452" y="11322"/>
                    <a:pt x="5564" y="11127"/>
                    <a:pt x="5564" y="11127"/>
                  </a:cubicBezTo>
                  <a:lnTo>
                    <a:pt x="5947" y="4353"/>
                  </a:lnTo>
                  <a:lnTo>
                    <a:pt x="6663" y="3928"/>
                  </a:lnTo>
                  <a:cubicBezTo>
                    <a:pt x="6663" y="3928"/>
                    <a:pt x="6525" y="2195"/>
                    <a:pt x="6525" y="1387"/>
                  </a:cubicBezTo>
                  <a:cubicBezTo>
                    <a:pt x="6525" y="560"/>
                    <a:pt x="6391" y="37"/>
                    <a:pt x="6391" y="37"/>
                  </a:cubicBezTo>
                  <a:cubicBezTo>
                    <a:pt x="6391" y="37"/>
                    <a:pt x="4973" y="525"/>
                    <a:pt x="3627" y="525"/>
                  </a:cubicBezTo>
                  <a:cubicBezTo>
                    <a:pt x="3579" y="525"/>
                    <a:pt x="3532" y="524"/>
                    <a:pt x="3484" y="523"/>
                  </a:cubicBezTo>
                  <a:cubicBezTo>
                    <a:pt x="2098" y="481"/>
                    <a:pt x="925" y="1"/>
                    <a:pt x="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5999422" y="3276049"/>
              <a:ext cx="926622" cy="1566741"/>
            </a:xfrm>
            <a:custGeom>
              <a:rect b="b" l="l" r="r" t="t"/>
              <a:pathLst>
                <a:path extrusionOk="0" h="11462" w="6779">
                  <a:moveTo>
                    <a:pt x="1003" y="140"/>
                  </a:moveTo>
                  <a:cubicBezTo>
                    <a:pt x="1082" y="177"/>
                    <a:pt x="2177" y="620"/>
                    <a:pt x="3544" y="639"/>
                  </a:cubicBezTo>
                  <a:cubicBezTo>
                    <a:pt x="3596" y="640"/>
                    <a:pt x="3648" y="641"/>
                    <a:pt x="3700" y="641"/>
                  </a:cubicBezTo>
                  <a:cubicBezTo>
                    <a:pt x="5001" y="641"/>
                    <a:pt x="6321" y="213"/>
                    <a:pt x="6414" y="195"/>
                  </a:cubicBezTo>
                  <a:cubicBezTo>
                    <a:pt x="6414" y="232"/>
                    <a:pt x="6548" y="676"/>
                    <a:pt x="6529" y="1466"/>
                  </a:cubicBezTo>
                  <a:cubicBezTo>
                    <a:pt x="6529" y="2274"/>
                    <a:pt x="6663" y="3952"/>
                    <a:pt x="6663" y="3989"/>
                  </a:cubicBezTo>
                  <a:lnTo>
                    <a:pt x="5952" y="4414"/>
                  </a:lnTo>
                  <a:lnTo>
                    <a:pt x="5587" y="11150"/>
                  </a:lnTo>
                  <a:cubicBezTo>
                    <a:pt x="5529" y="11168"/>
                    <a:pt x="4474" y="11346"/>
                    <a:pt x="3056" y="11346"/>
                  </a:cubicBezTo>
                  <a:cubicBezTo>
                    <a:pt x="2989" y="11346"/>
                    <a:pt x="2920" y="11345"/>
                    <a:pt x="2851" y="11344"/>
                  </a:cubicBezTo>
                  <a:cubicBezTo>
                    <a:pt x="1331" y="11321"/>
                    <a:pt x="158" y="10688"/>
                    <a:pt x="116" y="10651"/>
                  </a:cubicBezTo>
                  <a:lnTo>
                    <a:pt x="735" y="2371"/>
                  </a:lnTo>
                  <a:cubicBezTo>
                    <a:pt x="735" y="2371"/>
                    <a:pt x="675" y="1891"/>
                    <a:pt x="694" y="1350"/>
                  </a:cubicBezTo>
                  <a:cubicBezTo>
                    <a:pt x="717" y="851"/>
                    <a:pt x="985" y="214"/>
                    <a:pt x="1003" y="140"/>
                  </a:cubicBezTo>
                  <a:close/>
                  <a:moveTo>
                    <a:pt x="948" y="1"/>
                  </a:moveTo>
                  <a:lnTo>
                    <a:pt x="925" y="61"/>
                  </a:lnTo>
                  <a:cubicBezTo>
                    <a:pt x="925" y="61"/>
                    <a:pt x="620" y="773"/>
                    <a:pt x="601" y="1332"/>
                  </a:cubicBezTo>
                  <a:cubicBezTo>
                    <a:pt x="578" y="1891"/>
                    <a:pt x="638" y="2353"/>
                    <a:pt x="638" y="2371"/>
                  </a:cubicBezTo>
                  <a:lnTo>
                    <a:pt x="1" y="10707"/>
                  </a:lnTo>
                  <a:lnTo>
                    <a:pt x="42" y="10725"/>
                  </a:lnTo>
                  <a:cubicBezTo>
                    <a:pt x="42" y="10725"/>
                    <a:pt x="1271" y="11437"/>
                    <a:pt x="2851" y="11460"/>
                  </a:cubicBezTo>
                  <a:cubicBezTo>
                    <a:pt x="2911" y="11461"/>
                    <a:pt x="2971" y="11461"/>
                    <a:pt x="3030" y="11461"/>
                  </a:cubicBezTo>
                  <a:cubicBezTo>
                    <a:pt x="4506" y="11461"/>
                    <a:pt x="5642" y="11247"/>
                    <a:pt x="5642" y="11247"/>
                  </a:cubicBezTo>
                  <a:lnTo>
                    <a:pt x="5684" y="11247"/>
                  </a:lnTo>
                  <a:lnTo>
                    <a:pt x="6049" y="4469"/>
                  </a:lnTo>
                  <a:lnTo>
                    <a:pt x="6779" y="4044"/>
                  </a:lnTo>
                  <a:lnTo>
                    <a:pt x="6779" y="4007"/>
                  </a:lnTo>
                  <a:cubicBezTo>
                    <a:pt x="6779" y="4007"/>
                    <a:pt x="6645" y="2274"/>
                    <a:pt x="6645" y="1466"/>
                  </a:cubicBezTo>
                  <a:cubicBezTo>
                    <a:pt x="6645" y="639"/>
                    <a:pt x="6511" y="116"/>
                    <a:pt x="6511" y="116"/>
                  </a:cubicBezTo>
                  <a:lnTo>
                    <a:pt x="6492" y="61"/>
                  </a:lnTo>
                  <a:lnTo>
                    <a:pt x="6432" y="80"/>
                  </a:lnTo>
                  <a:cubicBezTo>
                    <a:pt x="6432" y="80"/>
                    <a:pt x="5036" y="544"/>
                    <a:pt x="3693" y="544"/>
                  </a:cubicBezTo>
                  <a:cubicBezTo>
                    <a:pt x="3644" y="544"/>
                    <a:pt x="3594" y="543"/>
                    <a:pt x="3544" y="542"/>
                  </a:cubicBezTo>
                  <a:cubicBezTo>
                    <a:pt x="2158" y="505"/>
                    <a:pt x="1003" y="24"/>
                    <a:pt x="1003" y="24"/>
                  </a:cubicBezTo>
                  <a:lnTo>
                    <a:pt x="948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6110004" y="2110897"/>
              <a:ext cx="1005628" cy="1175671"/>
            </a:xfrm>
            <a:custGeom>
              <a:rect b="b" l="l" r="r" t="t"/>
              <a:pathLst>
                <a:path extrusionOk="0" h="8601" w="7357">
                  <a:moveTo>
                    <a:pt x="5124" y="0"/>
                  </a:moveTo>
                  <a:cubicBezTo>
                    <a:pt x="5124" y="0"/>
                    <a:pt x="1331" y="323"/>
                    <a:pt x="1021" y="439"/>
                  </a:cubicBezTo>
                  <a:cubicBezTo>
                    <a:pt x="1021" y="439"/>
                    <a:pt x="619" y="536"/>
                    <a:pt x="328" y="615"/>
                  </a:cubicBezTo>
                  <a:cubicBezTo>
                    <a:pt x="42" y="712"/>
                    <a:pt x="0" y="827"/>
                    <a:pt x="0" y="827"/>
                  </a:cubicBezTo>
                  <a:cubicBezTo>
                    <a:pt x="0" y="827"/>
                    <a:pt x="1063" y="4177"/>
                    <a:pt x="1081" y="5217"/>
                  </a:cubicBezTo>
                  <a:cubicBezTo>
                    <a:pt x="1081" y="6238"/>
                    <a:pt x="869" y="8239"/>
                    <a:pt x="869" y="8239"/>
                  </a:cubicBezTo>
                  <a:cubicBezTo>
                    <a:pt x="869" y="8239"/>
                    <a:pt x="1459" y="8600"/>
                    <a:pt x="2729" y="8600"/>
                  </a:cubicBezTo>
                  <a:cubicBezTo>
                    <a:pt x="3263" y="8600"/>
                    <a:pt x="3918" y="8536"/>
                    <a:pt x="4699" y="8354"/>
                  </a:cubicBezTo>
                  <a:cubicBezTo>
                    <a:pt x="7356" y="7739"/>
                    <a:pt x="7259" y="7351"/>
                    <a:pt x="7259" y="7351"/>
                  </a:cubicBezTo>
                  <a:cubicBezTo>
                    <a:pt x="7259" y="7351"/>
                    <a:pt x="6778" y="6159"/>
                    <a:pt x="6681" y="5332"/>
                  </a:cubicBezTo>
                  <a:cubicBezTo>
                    <a:pt x="6608" y="4524"/>
                    <a:pt x="6608" y="3599"/>
                    <a:pt x="6529" y="2809"/>
                  </a:cubicBezTo>
                  <a:cubicBezTo>
                    <a:pt x="6432" y="2019"/>
                    <a:pt x="5757" y="555"/>
                    <a:pt x="5642" y="347"/>
                  </a:cubicBezTo>
                  <a:cubicBezTo>
                    <a:pt x="5545" y="134"/>
                    <a:pt x="5124" y="0"/>
                    <a:pt x="5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6102350" y="2105156"/>
              <a:ext cx="1005628" cy="1188793"/>
            </a:xfrm>
            <a:custGeom>
              <a:rect b="b" l="l" r="r" t="t"/>
              <a:pathLst>
                <a:path extrusionOk="0" h="8697" w="7357">
                  <a:moveTo>
                    <a:pt x="5180" y="97"/>
                  </a:moveTo>
                  <a:cubicBezTo>
                    <a:pt x="5180" y="97"/>
                    <a:pt x="5277" y="134"/>
                    <a:pt x="5370" y="176"/>
                  </a:cubicBezTo>
                  <a:cubicBezTo>
                    <a:pt x="5485" y="231"/>
                    <a:pt x="5624" y="329"/>
                    <a:pt x="5661" y="407"/>
                  </a:cubicBezTo>
                  <a:cubicBezTo>
                    <a:pt x="5776" y="620"/>
                    <a:pt x="6433" y="2080"/>
                    <a:pt x="6525" y="2851"/>
                  </a:cubicBezTo>
                  <a:cubicBezTo>
                    <a:pt x="6622" y="3641"/>
                    <a:pt x="6603" y="4566"/>
                    <a:pt x="6700" y="5393"/>
                  </a:cubicBezTo>
                  <a:cubicBezTo>
                    <a:pt x="6779" y="6220"/>
                    <a:pt x="7260" y="7375"/>
                    <a:pt x="7260" y="7393"/>
                  </a:cubicBezTo>
                  <a:cubicBezTo>
                    <a:pt x="7260" y="7393"/>
                    <a:pt x="7260" y="7412"/>
                    <a:pt x="7241" y="7435"/>
                  </a:cubicBezTo>
                  <a:cubicBezTo>
                    <a:pt x="7218" y="7472"/>
                    <a:pt x="7144" y="7527"/>
                    <a:pt x="7010" y="7624"/>
                  </a:cubicBezTo>
                  <a:cubicBezTo>
                    <a:pt x="6700" y="7781"/>
                    <a:pt x="6063" y="8049"/>
                    <a:pt x="4755" y="8359"/>
                  </a:cubicBezTo>
                  <a:cubicBezTo>
                    <a:pt x="3997" y="8533"/>
                    <a:pt x="3362" y="8596"/>
                    <a:pt x="2843" y="8596"/>
                  </a:cubicBezTo>
                  <a:cubicBezTo>
                    <a:pt x="2454" y="8596"/>
                    <a:pt x="2130" y="8561"/>
                    <a:pt x="1867" y="8512"/>
                  </a:cubicBezTo>
                  <a:cubicBezTo>
                    <a:pt x="1253" y="8415"/>
                    <a:pt x="1003" y="8244"/>
                    <a:pt x="980" y="8244"/>
                  </a:cubicBezTo>
                  <a:cubicBezTo>
                    <a:pt x="980" y="8183"/>
                    <a:pt x="1193" y="6280"/>
                    <a:pt x="1174" y="5259"/>
                  </a:cubicBezTo>
                  <a:cubicBezTo>
                    <a:pt x="1174" y="4718"/>
                    <a:pt x="906" y="3623"/>
                    <a:pt x="634" y="2657"/>
                  </a:cubicBezTo>
                  <a:cubicBezTo>
                    <a:pt x="384" y="1696"/>
                    <a:pt x="116" y="888"/>
                    <a:pt x="116" y="869"/>
                  </a:cubicBezTo>
                  <a:lnTo>
                    <a:pt x="153" y="828"/>
                  </a:lnTo>
                  <a:cubicBezTo>
                    <a:pt x="195" y="791"/>
                    <a:pt x="269" y="754"/>
                    <a:pt x="403" y="712"/>
                  </a:cubicBezTo>
                  <a:cubicBezTo>
                    <a:pt x="675" y="620"/>
                    <a:pt x="1077" y="523"/>
                    <a:pt x="1077" y="523"/>
                  </a:cubicBezTo>
                  <a:lnTo>
                    <a:pt x="1096" y="523"/>
                  </a:lnTo>
                  <a:cubicBezTo>
                    <a:pt x="1119" y="523"/>
                    <a:pt x="1211" y="504"/>
                    <a:pt x="1350" y="481"/>
                  </a:cubicBezTo>
                  <a:cubicBezTo>
                    <a:pt x="1484" y="463"/>
                    <a:pt x="1655" y="444"/>
                    <a:pt x="1849" y="407"/>
                  </a:cubicBezTo>
                  <a:cubicBezTo>
                    <a:pt x="2251" y="365"/>
                    <a:pt x="2755" y="310"/>
                    <a:pt x="3254" y="273"/>
                  </a:cubicBezTo>
                  <a:cubicBezTo>
                    <a:pt x="4238" y="176"/>
                    <a:pt x="5162" y="97"/>
                    <a:pt x="5180" y="97"/>
                  </a:cubicBezTo>
                  <a:close/>
                  <a:moveTo>
                    <a:pt x="5180" y="0"/>
                  </a:moveTo>
                  <a:cubicBezTo>
                    <a:pt x="5180" y="0"/>
                    <a:pt x="4238" y="79"/>
                    <a:pt x="3254" y="176"/>
                  </a:cubicBezTo>
                  <a:cubicBezTo>
                    <a:pt x="2755" y="213"/>
                    <a:pt x="2251" y="273"/>
                    <a:pt x="1849" y="310"/>
                  </a:cubicBezTo>
                  <a:cubicBezTo>
                    <a:pt x="1636" y="329"/>
                    <a:pt x="1465" y="347"/>
                    <a:pt x="1327" y="365"/>
                  </a:cubicBezTo>
                  <a:cubicBezTo>
                    <a:pt x="1211" y="389"/>
                    <a:pt x="1119" y="407"/>
                    <a:pt x="1059" y="426"/>
                  </a:cubicBezTo>
                  <a:cubicBezTo>
                    <a:pt x="1059" y="426"/>
                    <a:pt x="657" y="523"/>
                    <a:pt x="366" y="597"/>
                  </a:cubicBezTo>
                  <a:cubicBezTo>
                    <a:pt x="213" y="657"/>
                    <a:pt x="135" y="712"/>
                    <a:pt x="79" y="754"/>
                  </a:cubicBezTo>
                  <a:cubicBezTo>
                    <a:pt x="56" y="791"/>
                    <a:pt x="38" y="809"/>
                    <a:pt x="19" y="828"/>
                  </a:cubicBezTo>
                  <a:lnTo>
                    <a:pt x="19" y="851"/>
                  </a:lnTo>
                  <a:lnTo>
                    <a:pt x="1" y="869"/>
                  </a:lnTo>
                  <a:lnTo>
                    <a:pt x="19" y="888"/>
                  </a:lnTo>
                  <a:cubicBezTo>
                    <a:pt x="19" y="888"/>
                    <a:pt x="269" y="1715"/>
                    <a:pt x="541" y="2699"/>
                  </a:cubicBezTo>
                  <a:cubicBezTo>
                    <a:pt x="809" y="3660"/>
                    <a:pt x="1059" y="4755"/>
                    <a:pt x="1077" y="5259"/>
                  </a:cubicBezTo>
                  <a:cubicBezTo>
                    <a:pt x="1096" y="6280"/>
                    <a:pt x="865" y="8262"/>
                    <a:pt x="865" y="8262"/>
                  </a:cubicBezTo>
                  <a:lnTo>
                    <a:pt x="865" y="8299"/>
                  </a:lnTo>
                  <a:lnTo>
                    <a:pt x="906" y="8317"/>
                  </a:lnTo>
                  <a:cubicBezTo>
                    <a:pt x="906" y="8317"/>
                    <a:pt x="1211" y="8512"/>
                    <a:pt x="1849" y="8627"/>
                  </a:cubicBezTo>
                  <a:cubicBezTo>
                    <a:pt x="2108" y="8667"/>
                    <a:pt x="2422" y="8696"/>
                    <a:pt x="2794" y="8696"/>
                  </a:cubicBezTo>
                  <a:cubicBezTo>
                    <a:pt x="3332" y="8696"/>
                    <a:pt x="3990" y="8634"/>
                    <a:pt x="4774" y="8451"/>
                  </a:cubicBezTo>
                  <a:cubicBezTo>
                    <a:pt x="6104" y="8147"/>
                    <a:pt x="6737" y="7897"/>
                    <a:pt x="7047" y="7703"/>
                  </a:cubicBezTo>
                  <a:cubicBezTo>
                    <a:pt x="7218" y="7624"/>
                    <a:pt x="7297" y="7550"/>
                    <a:pt x="7334" y="7490"/>
                  </a:cubicBezTo>
                  <a:cubicBezTo>
                    <a:pt x="7357" y="7453"/>
                    <a:pt x="7357" y="7435"/>
                    <a:pt x="7357" y="7412"/>
                  </a:cubicBezTo>
                  <a:lnTo>
                    <a:pt x="7357" y="7393"/>
                  </a:lnTo>
                  <a:lnTo>
                    <a:pt x="7357" y="7375"/>
                  </a:lnTo>
                  <a:cubicBezTo>
                    <a:pt x="7357" y="7375"/>
                    <a:pt x="6895" y="6183"/>
                    <a:pt x="6798" y="5374"/>
                  </a:cubicBezTo>
                  <a:cubicBezTo>
                    <a:pt x="6700" y="4566"/>
                    <a:pt x="6719" y="3641"/>
                    <a:pt x="6622" y="2851"/>
                  </a:cubicBezTo>
                  <a:cubicBezTo>
                    <a:pt x="6525" y="2043"/>
                    <a:pt x="5873" y="578"/>
                    <a:pt x="5758" y="365"/>
                  </a:cubicBezTo>
                  <a:cubicBezTo>
                    <a:pt x="5679" y="231"/>
                    <a:pt x="5545" y="158"/>
                    <a:pt x="5430" y="97"/>
                  </a:cubicBezTo>
                  <a:cubicBezTo>
                    <a:pt x="5314" y="19"/>
                    <a:pt x="5199" y="0"/>
                    <a:pt x="519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6260227" y="1815919"/>
              <a:ext cx="510537" cy="446566"/>
            </a:xfrm>
            <a:custGeom>
              <a:rect b="b" l="l" r="r" t="t"/>
              <a:pathLst>
                <a:path extrusionOk="0" h="3267" w="3735">
                  <a:moveTo>
                    <a:pt x="1022" y="0"/>
                  </a:moveTo>
                  <a:cubicBezTo>
                    <a:pt x="1022" y="0"/>
                    <a:pt x="943" y="1539"/>
                    <a:pt x="749" y="1927"/>
                  </a:cubicBezTo>
                  <a:cubicBezTo>
                    <a:pt x="634" y="2177"/>
                    <a:pt x="250" y="2366"/>
                    <a:pt x="1" y="2463"/>
                  </a:cubicBezTo>
                  <a:cubicBezTo>
                    <a:pt x="331" y="2865"/>
                    <a:pt x="852" y="3267"/>
                    <a:pt x="1592" y="3267"/>
                  </a:cubicBezTo>
                  <a:cubicBezTo>
                    <a:pt x="1669" y="3267"/>
                    <a:pt x="1749" y="3262"/>
                    <a:pt x="1831" y="3253"/>
                  </a:cubicBezTo>
                  <a:cubicBezTo>
                    <a:pt x="2810" y="3138"/>
                    <a:pt x="3406" y="2579"/>
                    <a:pt x="3734" y="2158"/>
                  </a:cubicBezTo>
                  <a:cubicBezTo>
                    <a:pt x="3697" y="2116"/>
                    <a:pt x="3637" y="2098"/>
                    <a:pt x="3582" y="2061"/>
                  </a:cubicBezTo>
                  <a:cubicBezTo>
                    <a:pt x="3235" y="1867"/>
                    <a:pt x="2907" y="1617"/>
                    <a:pt x="2810" y="1386"/>
                  </a:cubicBezTo>
                  <a:cubicBezTo>
                    <a:pt x="2736" y="1137"/>
                    <a:pt x="2773" y="0"/>
                    <a:pt x="2773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6246968" y="1807717"/>
              <a:ext cx="534458" cy="462832"/>
            </a:xfrm>
            <a:custGeom>
              <a:rect b="b" l="l" r="r" t="t"/>
              <a:pathLst>
                <a:path extrusionOk="0" h="3386" w="3910">
                  <a:moveTo>
                    <a:pt x="1174" y="97"/>
                  </a:moveTo>
                  <a:lnTo>
                    <a:pt x="2810" y="116"/>
                  </a:lnTo>
                  <a:lnTo>
                    <a:pt x="2810" y="656"/>
                  </a:lnTo>
                  <a:lnTo>
                    <a:pt x="2810" y="1118"/>
                  </a:lnTo>
                  <a:cubicBezTo>
                    <a:pt x="2833" y="1271"/>
                    <a:pt x="2833" y="1386"/>
                    <a:pt x="2870" y="1446"/>
                  </a:cubicBezTo>
                  <a:cubicBezTo>
                    <a:pt x="2949" y="1714"/>
                    <a:pt x="3295" y="1987"/>
                    <a:pt x="3642" y="2158"/>
                  </a:cubicBezTo>
                  <a:cubicBezTo>
                    <a:pt x="3679" y="2176"/>
                    <a:pt x="3716" y="2195"/>
                    <a:pt x="3757" y="2218"/>
                  </a:cubicBezTo>
                  <a:cubicBezTo>
                    <a:pt x="3429" y="2639"/>
                    <a:pt x="2852" y="3161"/>
                    <a:pt x="1928" y="3258"/>
                  </a:cubicBezTo>
                  <a:cubicBezTo>
                    <a:pt x="1848" y="3267"/>
                    <a:pt x="1771" y="3271"/>
                    <a:pt x="1696" y="3271"/>
                  </a:cubicBezTo>
                  <a:cubicBezTo>
                    <a:pt x="1008" y="3271"/>
                    <a:pt x="506" y="2908"/>
                    <a:pt x="176" y="2541"/>
                  </a:cubicBezTo>
                  <a:cubicBezTo>
                    <a:pt x="292" y="2486"/>
                    <a:pt x="426" y="2426"/>
                    <a:pt x="560" y="2352"/>
                  </a:cubicBezTo>
                  <a:cubicBezTo>
                    <a:pt x="694" y="2255"/>
                    <a:pt x="828" y="2139"/>
                    <a:pt x="906" y="2005"/>
                  </a:cubicBezTo>
                  <a:cubicBezTo>
                    <a:pt x="943" y="1908"/>
                    <a:pt x="985" y="1733"/>
                    <a:pt x="1022" y="1525"/>
                  </a:cubicBezTo>
                  <a:cubicBezTo>
                    <a:pt x="1059" y="1331"/>
                    <a:pt x="1077" y="1100"/>
                    <a:pt x="1100" y="887"/>
                  </a:cubicBezTo>
                  <a:cubicBezTo>
                    <a:pt x="1156" y="462"/>
                    <a:pt x="1174" y="157"/>
                    <a:pt x="1174" y="97"/>
                  </a:cubicBezTo>
                  <a:close/>
                  <a:moveTo>
                    <a:pt x="1077" y="0"/>
                  </a:moveTo>
                  <a:lnTo>
                    <a:pt x="1077" y="60"/>
                  </a:lnTo>
                  <a:cubicBezTo>
                    <a:pt x="1077" y="60"/>
                    <a:pt x="1040" y="444"/>
                    <a:pt x="1003" y="869"/>
                  </a:cubicBezTo>
                  <a:cubicBezTo>
                    <a:pt x="985" y="1081"/>
                    <a:pt x="943" y="1312"/>
                    <a:pt x="925" y="1525"/>
                  </a:cubicBezTo>
                  <a:cubicBezTo>
                    <a:pt x="888" y="1714"/>
                    <a:pt x="846" y="1871"/>
                    <a:pt x="809" y="1964"/>
                  </a:cubicBezTo>
                  <a:cubicBezTo>
                    <a:pt x="754" y="2061"/>
                    <a:pt x="638" y="2176"/>
                    <a:pt x="500" y="2255"/>
                  </a:cubicBezTo>
                  <a:cubicBezTo>
                    <a:pt x="366" y="2352"/>
                    <a:pt x="195" y="2426"/>
                    <a:pt x="79" y="2486"/>
                  </a:cubicBezTo>
                  <a:lnTo>
                    <a:pt x="1" y="2505"/>
                  </a:lnTo>
                  <a:lnTo>
                    <a:pt x="61" y="2565"/>
                  </a:lnTo>
                  <a:cubicBezTo>
                    <a:pt x="394" y="2965"/>
                    <a:pt x="950" y="3385"/>
                    <a:pt x="1720" y="3385"/>
                  </a:cubicBezTo>
                  <a:cubicBezTo>
                    <a:pt x="1793" y="3385"/>
                    <a:pt x="1869" y="3381"/>
                    <a:pt x="1946" y="3373"/>
                  </a:cubicBezTo>
                  <a:cubicBezTo>
                    <a:pt x="2949" y="3258"/>
                    <a:pt x="3545" y="2680"/>
                    <a:pt x="3891" y="2237"/>
                  </a:cubicBezTo>
                  <a:lnTo>
                    <a:pt x="3910" y="2195"/>
                  </a:lnTo>
                  <a:lnTo>
                    <a:pt x="3873" y="2158"/>
                  </a:lnTo>
                  <a:cubicBezTo>
                    <a:pt x="3813" y="2139"/>
                    <a:pt x="3757" y="2103"/>
                    <a:pt x="3697" y="2079"/>
                  </a:cubicBezTo>
                  <a:cubicBezTo>
                    <a:pt x="3351" y="1890"/>
                    <a:pt x="3041" y="1640"/>
                    <a:pt x="2967" y="1428"/>
                  </a:cubicBezTo>
                  <a:cubicBezTo>
                    <a:pt x="2949" y="1368"/>
                    <a:pt x="2926" y="1252"/>
                    <a:pt x="2926" y="1118"/>
                  </a:cubicBezTo>
                  <a:cubicBezTo>
                    <a:pt x="2907" y="984"/>
                    <a:pt x="2907" y="809"/>
                    <a:pt x="2907" y="656"/>
                  </a:cubicBezTo>
                  <a:cubicBezTo>
                    <a:pt x="2907" y="347"/>
                    <a:pt x="2926" y="60"/>
                    <a:pt x="2926" y="60"/>
                  </a:cubicBezTo>
                  <a:lnTo>
                    <a:pt x="2926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6183817" y="2042005"/>
              <a:ext cx="681673" cy="307963"/>
            </a:xfrm>
            <a:custGeom>
              <a:rect b="b" l="l" r="r" t="t"/>
              <a:pathLst>
                <a:path extrusionOk="0" h="2253" w="4987">
                  <a:moveTo>
                    <a:pt x="3776" y="0"/>
                  </a:moveTo>
                  <a:cubicBezTo>
                    <a:pt x="3697" y="0"/>
                    <a:pt x="3776" y="925"/>
                    <a:pt x="2755" y="1082"/>
                  </a:cubicBezTo>
                  <a:cubicBezTo>
                    <a:pt x="2685" y="1092"/>
                    <a:pt x="2617" y="1097"/>
                    <a:pt x="2553" y="1097"/>
                  </a:cubicBezTo>
                  <a:cubicBezTo>
                    <a:pt x="1668" y="1097"/>
                    <a:pt x="1234" y="194"/>
                    <a:pt x="1234" y="194"/>
                  </a:cubicBezTo>
                  <a:cubicBezTo>
                    <a:pt x="1234" y="194"/>
                    <a:pt x="1191" y="151"/>
                    <a:pt x="1111" y="151"/>
                  </a:cubicBezTo>
                  <a:cubicBezTo>
                    <a:pt x="1070" y="151"/>
                    <a:pt x="1020" y="162"/>
                    <a:pt x="962" y="194"/>
                  </a:cubicBezTo>
                  <a:cubicBezTo>
                    <a:pt x="791" y="291"/>
                    <a:pt x="694" y="462"/>
                    <a:pt x="347" y="559"/>
                  </a:cubicBezTo>
                  <a:cubicBezTo>
                    <a:pt x="1" y="657"/>
                    <a:pt x="79" y="675"/>
                    <a:pt x="310" y="906"/>
                  </a:cubicBezTo>
                  <a:cubicBezTo>
                    <a:pt x="496" y="1092"/>
                    <a:pt x="1434" y="2253"/>
                    <a:pt x="2763" y="2253"/>
                  </a:cubicBezTo>
                  <a:cubicBezTo>
                    <a:pt x="2951" y="2253"/>
                    <a:pt x="3147" y="2229"/>
                    <a:pt x="3351" y="2177"/>
                  </a:cubicBezTo>
                  <a:cubicBezTo>
                    <a:pt x="4986" y="1775"/>
                    <a:pt x="4797" y="523"/>
                    <a:pt x="4737" y="444"/>
                  </a:cubicBezTo>
                  <a:cubicBezTo>
                    <a:pt x="4700" y="389"/>
                    <a:pt x="3873" y="0"/>
                    <a:pt x="37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6192018" y="2034350"/>
              <a:ext cx="652558" cy="323409"/>
            </a:xfrm>
            <a:custGeom>
              <a:rect b="b" l="l" r="r" t="t"/>
              <a:pathLst>
                <a:path extrusionOk="0" h="2366" w="4774">
                  <a:moveTo>
                    <a:pt x="3771" y="116"/>
                  </a:moveTo>
                  <a:cubicBezTo>
                    <a:pt x="3790" y="135"/>
                    <a:pt x="3831" y="153"/>
                    <a:pt x="3868" y="153"/>
                  </a:cubicBezTo>
                  <a:cubicBezTo>
                    <a:pt x="3965" y="190"/>
                    <a:pt x="4081" y="250"/>
                    <a:pt x="4196" y="306"/>
                  </a:cubicBezTo>
                  <a:cubicBezTo>
                    <a:pt x="4293" y="347"/>
                    <a:pt x="4409" y="403"/>
                    <a:pt x="4506" y="445"/>
                  </a:cubicBezTo>
                  <a:cubicBezTo>
                    <a:pt x="4543" y="481"/>
                    <a:pt x="4580" y="500"/>
                    <a:pt x="4598" y="500"/>
                  </a:cubicBezTo>
                  <a:cubicBezTo>
                    <a:pt x="4621" y="518"/>
                    <a:pt x="4640" y="537"/>
                    <a:pt x="4640" y="537"/>
                  </a:cubicBezTo>
                  <a:cubicBezTo>
                    <a:pt x="4640" y="560"/>
                    <a:pt x="4658" y="579"/>
                    <a:pt x="4658" y="597"/>
                  </a:cubicBezTo>
                  <a:lnTo>
                    <a:pt x="4658" y="749"/>
                  </a:lnTo>
                  <a:cubicBezTo>
                    <a:pt x="4658" y="865"/>
                    <a:pt x="4640" y="1041"/>
                    <a:pt x="4580" y="1230"/>
                  </a:cubicBezTo>
                  <a:cubicBezTo>
                    <a:pt x="4427" y="1577"/>
                    <a:pt x="4081" y="1983"/>
                    <a:pt x="3291" y="2196"/>
                  </a:cubicBezTo>
                  <a:cubicBezTo>
                    <a:pt x="3098" y="2241"/>
                    <a:pt x="2913" y="2261"/>
                    <a:pt x="2734" y="2261"/>
                  </a:cubicBezTo>
                  <a:cubicBezTo>
                    <a:pt x="2162" y="2261"/>
                    <a:pt x="1666" y="2053"/>
                    <a:pt x="1271" y="1789"/>
                  </a:cubicBezTo>
                  <a:cubicBezTo>
                    <a:pt x="999" y="1618"/>
                    <a:pt x="786" y="1424"/>
                    <a:pt x="615" y="1272"/>
                  </a:cubicBezTo>
                  <a:cubicBezTo>
                    <a:pt x="463" y="1096"/>
                    <a:pt x="347" y="981"/>
                    <a:pt x="287" y="925"/>
                  </a:cubicBezTo>
                  <a:cubicBezTo>
                    <a:pt x="232" y="865"/>
                    <a:pt x="172" y="828"/>
                    <a:pt x="153" y="791"/>
                  </a:cubicBezTo>
                  <a:lnTo>
                    <a:pt x="116" y="749"/>
                  </a:lnTo>
                  <a:cubicBezTo>
                    <a:pt x="116" y="731"/>
                    <a:pt x="116" y="731"/>
                    <a:pt x="135" y="731"/>
                  </a:cubicBezTo>
                  <a:cubicBezTo>
                    <a:pt x="153" y="713"/>
                    <a:pt x="209" y="694"/>
                    <a:pt x="306" y="676"/>
                  </a:cubicBezTo>
                  <a:cubicBezTo>
                    <a:pt x="671" y="579"/>
                    <a:pt x="786" y="384"/>
                    <a:pt x="943" y="287"/>
                  </a:cubicBezTo>
                  <a:cubicBezTo>
                    <a:pt x="976" y="266"/>
                    <a:pt x="1010" y="257"/>
                    <a:pt x="1040" y="257"/>
                  </a:cubicBezTo>
                  <a:cubicBezTo>
                    <a:pt x="1061" y="257"/>
                    <a:pt x="1081" y="261"/>
                    <a:pt x="1096" y="269"/>
                  </a:cubicBezTo>
                  <a:cubicBezTo>
                    <a:pt x="1133" y="269"/>
                    <a:pt x="1133" y="287"/>
                    <a:pt x="1133" y="287"/>
                  </a:cubicBezTo>
                  <a:cubicBezTo>
                    <a:pt x="1156" y="306"/>
                    <a:pt x="1271" y="537"/>
                    <a:pt x="1521" y="791"/>
                  </a:cubicBezTo>
                  <a:cubicBezTo>
                    <a:pt x="1731" y="1001"/>
                    <a:pt x="2048" y="1197"/>
                    <a:pt x="2453" y="1197"/>
                  </a:cubicBezTo>
                  <a:cubicBezTo>
                    <a:pt x="2531" y="1197"/>
                    <a:pt x="2611" y="1190"/>
                    <a:pt x="2695" y="1175"/>
                  </a:cubicBezTo>
                  <a:cubicBezTo>
                    <a:pt x="3235" y="1096"/>
                    <a:pt x="3485" y="828"/>
                    <a:pt x="3600" y="560"/>
                  </a:cubicBezTo>
                  <a:cubicBezTo>
                    <a:pt x="3656" y="421"/>
                    <a:pt x="3697" y="306"/>
                    <a:pt x="3716" y="213"/>
                  </a:cubicBezTo>
                  <a:cubicBezTo>
                    <a:pt x="3734" y="172"/>
                    <a:pt x="3734" y="135"/>
                    <a:pt x="3734" y="116"/>
                  </a:cubicBezTo>
                  <a:close/>
                  <a:moveTo>
                    <a:pt x="3716" y="1"/>
                  </a:moveTo>
                  <a:cubicBezTo>
                    <a:pt x="3697" y="1"/>
                    <a:pt x="3674" y="19"/>
                    <a:pt x="3656" y="38"/>
                  </a:cubicBezTo>
                  <a:cubicBezTo>
                    <a:pt x="3656" y="56"/>
                    <a:pt x="3637" y="56"/>
                    <a:pt x="3637" y="75"/>
                  </a:cubicBezTo>
                  <a:cubicBezTo>
                    <a:pt x="3637" y="116"/>
                    <a:pt x="3619" y="135"/>
                    <a:pt x="3619" y="190"/>
                  </a:cubicBezTo>
                  <a:cubicBezTo>
                    <a:pt x="3600" y="269"/>
                    <a:pt x="3559" y="384"/>
                    <a:pt x="3503" y="518"/>
                  </a:cubicBezTo>
                  <a:cubicBezTo>
                    <a:pt x="3406" y="749"/>
                    <a:pt x="3175" y="999"/>
                    <a:pt x="2695" y="1078"/>
                  </a:cubicBezTo>
                  <a:cubicBezTo>
                    <a:pt x="2622" y="1089"/>
                    <a:pt x="2553" y="1094"/>
                    <a:pt x="2486" y="1094"/>
                  </a:cubicBezTo>
                  <a:cubicBezTo>
                    <a:pt x="2091" y="1094"/>
                    <a:pt x="1792" y="910"/>
                    <a:pt x="1595" y="713"/>
                  </a:cubicBezTo>
                  <a:cubicBezTo>
                    <a:pt x="1345" y="481"/>
                    <a:pt x="1230" y="232"/>
                    <a:pt x="1230" y="232"/>
                  </a:cubicBezTo>
                  <a:lnTo>
                    <a:pt x="1211" y="213"/>
                  </a:lnTo>
                  <a:cubicBezTo>
                    <a:pt x="1211" y="213"/>
                    <a:pt x="1174" y="172"/>
                    <a:pt x="1114" y="153"/>
                  </a:cubicBezTo>
                  <a:cubicBezTo>
                    <a:pt x="1059" y="153"/>
                    <a:pt x="980" y="153"/>
                    <a:pt x="883" y="213"/>
                  </a:cubicBezTo>
                  <a:cubicBezTo>
                    <a:pt x="694" y="306"/>
                    <a:pt x="615" y="481"/>
                    <a:pt x="269" y="579"/>
                  </a:cubicBezTo>
                  <a:cubicBezTo>
                    <a:pt x="190" y="597"/>
                    <a:pt x="135" y="615"/>
                    <a:pt x="75" y="634"/>
                  </a:cubicBezTo>
                  <a:cubicBezTo>
                    <a:pt x="56" y="652"/>
                    <a:pt x="38" y="652"/>
                    <a:pt x="19" y="676"/>
                  </a:cubicBezTo>
                  <a:cubicBezTo>
                    <a:pt x="1" y="694"/>
                    <a:pt x="1" y="731"/>
                    <a:pt x="1" y="749"/>
                  </a:cubicBezTo>
                  <a:cubicBezTo>
                    <a:pt x="1" y="791"/>
                    <a:pt x="38" y="828"/>
                    <a:pt x="75" y="865"/>
                  </a:cubicBezTo>
                  <a:lnTo>
                    <a:pt x="209" y="999"/>
                  </a:lnTo>
                  <a:cubicBezTo>
                    <a:pt x="269" y="1041"/>
                    <a:pt x="384" y="1175"/>
                    <a:pt x="555" y="1346"/>
                  </a:cubicBezTo>
                  <a:cubicBezTo>
                    <a:pt x="712" y="1503"/>
                    <a:pt x="943" y="1692"/>
                    <a:pt x="1211" y="1886"/>
                  </a:cubicBezTo>
                  <a:cubicBezTo>
                    <a:pt x="1621" y="2148"/>
                    <a:pt x="2138" y="2366"/>
                    <a:pt x="2724" y="2366"/>
                  </a:cubicBezTo>
                  <a:cubicBezTo>
                    <a:pt x="2913" y="2366"/>
                    <a:pt x="3108" y="2343"/>
                    <a:pt x="3309" y="2293"/>
                  </a:cubicBezTo>
                  <a:cubicBezTo>
                    <a:pt x="4136" y="2080"/>
                    <a:pt x="4524" y="1655"/>
                    <a:pt x="4677" y="1272"/>
                  </a:cubicBezTo>
                  <a:cubicBezTo>
                    <a:pt x="4755" y="1078"/>
                    <a:pt x="4774" y="883"/>
                    <a:pt x="4774" y="749"/>
                  </a:cubicBezTo>
                  <a:cubicBezTo>
                    <a:pt x="4774" y="676"/>
                    <a:pt x="4755" y="615"/>
                    <a:pt x="4755" y="579"/>
                  </a:cubicBezTo>
                  <a:cubicBezTo>
                    <a:pt x="4755" y="560"/>
                    <a:pt x="4755" y="537"/>
                    <a:pt x="4737" y="518"/>
                  </a:cubicBezTo>
                  <a:cubicBezTo>
                    <a:pt x="4737" y="500"/>
                    <a:pt x="4737" y="481"/>
                    <a:pt x="4714" y="481"/>
                  </a:cubicBezTo>
                  <a:cubicBezTo>
                    <a:pt x="4695" y="445"/>
                    <a:pt x="4677" y="445"/>
                    <a:pt x="4658" y="421"/>
                  </a:cubicBezTo>
                  <a:cubicBezTo>
                    <a:pt x="4621" y="403"/>
                    <a:pt x="4580" y="384"/>
                    <a:pt x="4543" y="366"/>
                  </a:cubicBezTo>
                  <a:cubicBezTo>
                    <a:pt x="4464" y="306"/>
                    <a:pt x="4349" y="250"/>
                    <a:pt x="4233" y="213"/>
                  </a:cubicBezTo>
                  <a:cubicBezTo>
                    <a:pt x="4118" y="153"/>
                    <a:pt x="4002" y="98"/>
                    <a:pt x="3905" y="56"/>
                  </a:cubicBezTo>
                  <a:cubicBezTo>
                    <a:pt x="3868" y="38"/>
                    <a:pt x="3831" y="38"/>
                    <a:pt x="3790" y="19"/>
                  </a:cubicBezTo>
                  <a:cubicBezTo>
                    <a:pt x="3771" y="19"/>
                    <a:pt x="3753" y="1"/>
                    <a:pt x="371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6797147" y="3315963"/>
              <a:ext cx="121381" cy="510400"/>
            </a:xfrm>
            <a:custGeom>
              <a:rect b="b" l="l" r="r" t="t"/>
              <a:pathLst>
                <a:path extrusionOk="0" h="3734" w="888">
                  <a:moveTo>
                    <a:pt x="656" y="0"/>
                  </a:moveTo>
                  <a:lnTo>
                    <a:pt x="0" y="268"/>
                  </a:lnTo>
                  <a:cubicBezTo>
                    <a:pt x="0" y="268"/>
                    <a:pt x="402" y="3429"/>
                    <a:pt x="425" y="3618"/>
                  </a:cubicBezTo>
                  <a:cubicBezTo>
                    <a:pt x="444" y="3715"/>
                    <a:pt x="656" y="3733"/>
                    <a:pt x="864" y="3733"/>
                  </a:cubicBezTo>
                  <a:lnTo>
                    <a:pt x="887" y="3715"/>
                  </a:lnTo>
                  <a:cubicBezTo>
                    <a:pt x="887" y="3715"/>
                    <a:pt x="749" y="1982"/>
                    <a:pt x="749" y="1174"/>
                  </a:cubicBezTo>
                  <a:cubicBezTo>
                    <a:pt x="749" y="615"/>
                    <a:pt x="693" y="213"/>
                    <a:pt x="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6788945" y="3305164"/>
              <a:ext cx="137100" cy="529400"/>
            </a:xfrm>
            <a:custGeom>
              <a:rect b="b" l="l" r="r" t="t"/>
              <a:pathLst>
                <a:path extrusionOk="0" h="3873" w="1003">
                  <a:moveTo>
                    <a:pt x="675" y="158"/>
                  </a:moveTo>
                  <a:cubicBezTo>
                    <a:pt x="716" y="366"/>
                    <a:pt x="772" y="754"/>
                    <a:pt x="753" y="1253"/>
                  </a:cubicBezTo>
                  <a:cubicBezTo>
                    <a:pt x="753" y="2043"/>
                    <a:pt x="887" y="3679"/>
                    <a:pt x="887" y="3757"/>
                  </a:cubicBezTo>
                  <a:lnTo>
                    <a:pt x="638" y="3757"/>
                  </a:lnTo>
                  <a:cubicBezTo>
                    <a:pt x="601" y="3739"/>
                    <a:pt x="578" y="3739"/>
                    <a:pt x="559" y="3715"/>
                  </a:cubicBezTo>
                  <a:cubicBezTo>
                    <a:pt x="541" y="3715"/>
                    <a:pt x="541" y="3697"/>
                    <a:pt x="541" y="3697"/>
                  </a:cubicBezTo>
                  <a:cubicBezTo>
                    <a:pt x="522" y="3508"/>
                    <a:pt x="116" y="444"/>
                    <a:pt x="116" y="389"/>
                  </a:cubicBezTo>
                  <a:lnTo>
                    <a:pt x="675" y="158"/>
                  </a:lnTo>
                  <a:close/>
                  <a:moveTo>
                    <a:pt x="753" y="1"/>
                  </a:moveTo>
                  <a:lnTo>
                    <a:pt x="693" y="42"/>
                  </a:lnTo>
                  <a:lnTo>
                    <a:pt x="0" y="310"/>
                  </a:lnTo>
                  <a:lnTo>
                    <a:pt x="0" y="347"/>
                  </a:lnTo>
                  <a:cubicBezTo>
                    <a:pt x="0" y="347"/>
                    <a:pt x="407" y="3508"/>
                    <a:pt x="444" y="3715"/>
                  </a:cubicBezTo>
                  <a:cubicBezTo>
                    <a:pt x="444" y="3757"/>
                    <a:pt x="462" y="3794"/>
                    <a:pt x="504" y="3812"/>
                  </a:cubicBezTo>
                  <a:cubicBezTo>
                    <a:pt x="541" y="3831"/>
                    <a:pt x="578" y="3831"/>
                    <a:pt x="619" y="3854"/>
                  </a:cubicBezTo>
                  <a:cubicBezTo>
                    <a:pt x="716" y="3873"/>
                    <a:pt x="832" y="3873"/>
                    <a:pt x="924" y="3873"/>
                  </a:cubicBezTo>
                  <a:lnTo>
                    <a:pt x="947" y="3873"/>
                  </a:lnTo>
                  <a:lnTo>
                    <a:pt x="1003" y="3831"/>
                  </a:lnTo>
                  <a:lnTo>
                    <a:pt x="1003" y="3794"/>
                  </a:lnTo>
                  <a:cubicBezTo>
                    <a:pt x="1003" y="3794"/>
                    <a:pt x="869" y="2061"/>
                    <a:pt x="869" y="1253"/>
                  </a:cubicBezTo>
                  <a:cubicBezTo>
                    <a:pt x="869" y="694"/>
                    <a:pt x="809" y="292"/>
                    <a:pt x="772" y="79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6226191" y="2448387"/>
              <a:ext cx="889442" cy="852399"/>
            </a:xfrm>
            <a:custGeom>
              <a:rect b="b" l="l" r="r" t="t"/>
              <a:pathLst>
                <a:path extrusionOk="0" h="6236" w="6507">
                  <a:moveTo>
                    <a:pt x="5024" y="1"/>
                  </a:moveTo>
                  <a:cubicBezTo>
                    <a:pt x="4709" y="1"/>
                    <a:pt x="4135" y="31"/>
                    <a:pt x="3290" y="188"/>
                  </a:cubicBezTo>
                  <a:cubicBezTo>
                    <a:pt x="1904" y="456"/>
                    <a:pt x="924" y="802"/>
                    <a:pt x="924" y="802"/>
                  </a:cubicBezTo>
                  <a:cubicBezTo>
                    <a:pt x="924" y="802"/>
                    <a:pt x="1308" y="2997"/>
                    <a:pt x="1345" y="3515"/>
                  </a:cubicBezTo>
                  <a:cubicBezTo>
                    <a:pt x="1405" y="4018"/>
                    <a:pt x="1271" y="4827"/>
                    <a:pt x="980" y="4924"/>
                  </a:cubicBezTo>
                  <a:cubicBezTo>
                    <a:pt x="712" y="5039"/>
                    <a:pt x="231" y="5039"/>
                    <a:pt x="213" y="5095"/>
                  </a:cubicBezTo>
                  <a:cubicBezTo>
                    <a:pt x="171" y="5173"/>
                    <a:pt x="56" y="5617"/>
                    <a:pt x="37" y="5709"/>
                  </a:cubicBezTo>
                  <a:cubicBezTo>
                    <a:pt x="0" y="5806"/>
                    <a:pt x="97" y="5825"/>
                    <a:pt x="712" y="6056"/>
                  </a:cubicBezTo>
                  <a:cubicBezTo>
                    <a:pt x="1021" y="6172"/>
                    <a:pt x="1354" y="6236"/>
                    <a:pt x="1821" y="6236"/>
                  </a:cubicBezTo>
                  <a:cubicBezTo>
                    <a:pt x="2285" y="6236"/>
                    <a:pt x="2880" y="6173"/>
                    <a:pt x="3715" y="6038"/>
                  </a:cubicBezTo>
                  <a:cubicBezTo>
                    <a:pt x="5388" y="5788"/>
                    <a:pt x="6488" y="5095"/>
                    <a:pt x="6506" y="4882"/>
                  </a:cubicBezTo>
                  <a:cubicBezTo>
                    <a:pt x="6506" y="4670"/>
                    <a:pt x="6257" y="3940"/>
                    <a:pt x="6141" y="3824"/>
                  </a:cubicBezTo>
                  <a:cubicBezTo>
                    <a:pt x="6044" y="3709"/>
                    <a:pt x="5850" y="3824"/>
                    <a:pt x="5716" y="3478"/>
                  </a:cubicBezTo>
                  <a:cubicBezTo>
                    <a:pt x="5582" y="3131"/>
                    <a:pt x="5314" y="12"/>
                    <a:pt x="5314" y="12"/>
                  </a:cubicBezTo>
                  <a:cubicBezTo>
                    <a:pt x="5314" y="12"/>
                    <a:pt x="5218" y="1"/>
                    <a:pt x="5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6223594" y="2442372"/>
              <a:ext cx="900240" cy="866341"/>
            </a:xfrm>
            <a:custGeom>
              <a:rect b="b" l="l" r="r" t="t"/>
              <a:pathLst>
                <a:path extrusionOk="0" h="6338" w="6586">
                  <a:moveTo>
                    <a:pt x="4829" y="93"/>
                  </a:moveTo>
                  <a:cubicBezTo>
                    <a:pt x="5139" y="93"/>
                    <a:pt x="5254" y="116"/>
                    <a:pt x="5291" y="116"/>
                  </a:cubicBezTo>
                  <a:cubicBezTo>
                    <a:pt x="5291" y="153"/>
                    <a:pt x="5351" y="865"/>
                    <a:pt x="5430" y="1673"/>
                  </a:cubicBezTo>
                  <a:cubicBezTo>
                    <a:pt x="5467" y="2080"/>
                    <a:pt x="5522" y="2501"/>
                    <a:pt x="5564" y="2847"/>
                  </a:cubicBezTo>
                  <a:cubicBezTo>
                    <a:pt x="5582" y="3023"/>
                    <a:pt x="5601" y="3175"/>
                    <a:pt x="5619" y="3291"/>
                  </a:cubicBezTo>
                  <a:cubicBezTo>
                    <a:pt x="5638" y="3406"/>
                    <a:pt x="5661" y="3485"/>
                    <a:pt x="5680" y="3540"/>
                  </a:cubicBezTo>
                  <a:cubicBezTo>
                    <a:pt x="5753" y="3734"/>
                    <a:pt x="5850" y="3813"/>
                    <a:pt x="5947" y="3831"/>
                  </a:cubicBezTo>
                  <a:cubicBezTo>
                    <a:pt x="5984" y="3850"/>
                    <a:pt x="6026" y="3850"/>
                    <a:pt x="6063" y="3868"/>
                  </a:cubicBezTo>
                  <a:cubicBezTo>
                    <a:pt x="6081" y="3868"/>
                    <a:pt x="6100" y="3887"/>
                    <a:pt x="6123" y="3905"/>
                  </a:cubicBezTo>
                  <a:cubicBezTo>
                    <a:pt x="6142" y="3928"/>
                    <a:pt x="6179" y="3984"/>
                    <a:pt x="6215" y="4081"/>
                  </a:cubicBezTo>
                  <a:cubicBezTo>
                    <a:pt x="6257" y="4159"/>
                    <a:pt x="6294" y="4275"/>
                    <a:pt x="6331" y="4390"/>
                  </a:cubicBezTo>
                  <a:cubicBezTo>
                    <a:pt x="6373" y="4483"/>
                    <a:pt x="6410" y="4598"/>
                    <a:pt x="6428" y="4695"/>
                  </a:cubicBezTo>
                  <a:cubicBezTo>
                    <a:pt x="6447" y="4792"/>
                    <a:pt x="6470" y="4889"/>
                    <a:pt x="6470" y="4926"/>
                  </a:cubicBezTo>
                  <a:cubicBezTo>
                    <a:pt x="6470" y="4926"/>
                    <a:pt x="6447" y="4968"/>
                    <a:pt x="6428" y="5005"/>
                  </a:cubicBezTo>
                  <a:cubicBezTo>
                    <a:pt x="6391" y="5023"/>
                    <a:pt x="6354" y="5083"/>
                    <a:pt x="6276" y="5120"/>
                  </a:cubicBezTo>
                  <a:cubicBezTo>
                    <a:pt x="6160" y="5217"/>
                    <a:pt x="5966" y="5333"/>
                    <a:pt x="5716" y="5448"/>
                  </a:cubicBezTo>
                  <a:cubicBezTo>
                    <a:pt x="5236" y="5680"/>
                    <a:pt x="4561" y="5911"/>
                    <a:pt x="3734" y="6045"/>
                  </a:cubicBezTo>
                  <a:cubicBezTo>
                    <a:pt x="2879" y="6172"/>
                    <a:pt x="2276" y="6234"/>
                    <a:pt x="1810" y="6234"/>
                  </a:cubicBezTo>
                  <a:cubicBezTo>
                    <a:pt x="1362" y="6234"/>
                    <a:pt x="1042" y="6176"/>
                    <a:pt x="749" y="6063"/>
                  </a:cubicBezTo>
                  <a:cubicBezTo>
                    <a:pt x="440" y="5948"/>
                    <a:pt x="269" y="5869"/>
                    <a:pt x="172" y="5832"/>
                  </a:cubicBezTo>
                  <a:cubicBezTo>
                    <a:pt x="135" y="5814"/>
                    <a:pt x="116" y="5795"/>
                    <a:pt x="93" y="5795"/>
                  </a:cubicBezTo>
                  <a:lnTo>
                    <a:pt x="93" y="5777"/>
                  </a:lnTo>
                  <a:cubicBezTo>
                    <a:pt x="116" y="5716"/>
                    <a:pt x="153" y="5582"/>
                    <a:pt x="190" y="5448"/>
                  </a:cubicBezTo>
                  <a:cubicBezTo>
                    <a:pt x="232" y="5314"/>
                    <a:pt x="269" y="5176"/>
                    <a:pt x="269" y="5157"/>
                  </a:cubicBezTo>
                  <a:lnTo>
                    <a:pt x="324" y="5157"/>
                  </a:lnTo>
                  <a:cubicBezTo>
                    <a:pt x="384" y="5139"/>
                    <a:pt x="440" y="5139"/>
                    <a:pt x="518" y="5120"/>
                  </a:cubicBezTo>
                  <a:cubicBezTo>
                    <a:pt x="694" y="5102"/>
                    <a:pt x="883" y="5083"/>
                    <a:pt x="1017" y="5023"/>
                  </a:cubicBezTo>
                  <a:cubicBezTo>
                    <a:pt x="1114" y="4986"/>
                    <a:pt x="1174" y="4908"/>
                    <a:pt x="1230" y="4792"/>
                  </a:cubicBezTo>
                  <a:cubicBezTo>
                    <a:pt x="1290" y="4695"/>
                    <a:pt x="1327" y="4561"/>
                    <a:pt x="1364" y="4427"/>
                  </a:cubicBezTo>
                  <a:cubicBezTo>
                    <a:pt x="1424" y="4136"/>
                    <a:pt x="1442" y="3813"/>
                    <a:pt x="1424" y="3540"/>
                  </a:cubicBezTo>
                  <a:cubicBezTo>
                    <a:pt x="1405" y="3291"/>
                    <a:pt x="1290" y="2616"/>
                    <a:pt x="1193" y="2002"/>
                  </a:cubicBezTo>
                  <a:cubicBezTo>
                    <a:pt x="1096" y="1405"/>
                    <a:pt x="999" y="925"/>
                    <a:pt x="999" y="883"/>
                  </a:cubicBezTo>
                  <a:cubicBezTo>
                    <a:pt x="1040" y="865"/>
                    <a:pt x="1965" y="537"/>
                    <a:pt x="3309" y="287"/>
                  </a:cubicBezTo>
                  <a:cubicBezTo>
                    <a:pt x="4002" y="153"/>
                    <a:pt x="4506" y="116"/>
                    <a:pt x="4829" y="93"/>
                  </a:cubicBezTo>
                  <a:close/>
                  <a:moveTo>
                    <a:pt x="4829" y="1"/>
                  </a:moveTo>
                  <a:cubicBezTo>
                    <a:pt x="4506" y="19"/>
                    <a:pt x="3984" y="56"/>
                    <a:pt x="3291" y="190"/>
                  </a:cubicBezTo>
                  <a:cubicBezTo>
                    <a:pt x="1904" y="440"/>
                    <a:pt x="925" y="786"/>
                    <a:pt x="925" y="786"/>
                  </a:cubicBezTo>
                  <a:lnTo>
                    <a:pt x="883" y="809"/>
                  </a:lnTo>
                  <a:lnTo>
                    <a:pt x="883" y="846"/>
                  </a:lnTo>
                  <a:cubicBezTo>
                    <a:pt x="883" y="846"/>
                    <a:pt x="980" y="1405"/>
                    <a:pt x="1077" y="2020"/>
                  </a:cubicBezTo>
                  <a:cubicBezTo>
                    <a:pt x="1193" y="2635"/>
                    <a:pt x="1290" y="3309"/>
                    <a:pt x="1327" y="3559"/>
                  </a:cubicBezTo>
                  <a:cubicBezTo>
                    <a:pt x="1345" y="3813"/>
                    <a:pt x="1327" y="4136"/>
                    <a:pt x="1271" y="4409"/>
                  </a:cubicBezTo>
                  <a:cubicBezTo>
                    <a:pt x="1230" y="4543"/>
                    <a:pt x="1193" y="4658"/>
                    <a:pt x="1133" y="4755"/>
                  </a:cubicBezTo>
                  <a:cubicBezTo>
                    <a:pt x="1096" y="4852"/>
                    <a:pt x="1040" y="4908"/>
                    <a:pt x="980" y="4926"/>
                  </a:cubicBezTo>
                  <a:cubicBezTo>
                    <a:pt x="865" y="4968"/>
                    <a:pt x="671" y="5005"/>
                    <a:pt x="518" y="5023"/>
                  </a:cubicBezTo>
                  <a:cubicBezTo>
                    <a:pt x="440" y="5023"/>
                    <a:pt x="366" y="5042"/>
                    <a:pt x="306" y="5042"/>
                  </a:cubicBezTo>
                  <a:cubicBezTo>
                    <a:pt x="287" y="5060"/>
                    <a:pt x="250" y="5060"/>
                    <a:pt x="232" y="5060"/>
                  </a:cubicBezTo>
                  <a:cubicBezTo>
                    <a:pt x="209" y="5083"/>
                    <a:pt x="190" y="5102"/>
                    <a:pt x="172" y="5120"/>
                  </a:cubicBezTo>
                  <a:cubicBezTo>
                    <a:pt x="153" y="5176"/>
                    <a:pt x="135" y="5291"/>
                    <a:pt x="93" y="5430"/>
                  </a:cubicBezTo>
                  <a:cubicBezTo>
                    <a:pt x="56" y="5564"/>
                    <a:pt x="19" y="5698"/>
                    <a:pt x="1" y="5735"/>
                  </a:cubicBezTo>
                  <a:cubicBezTo>
                    <a:pt x="1" y="5777"/>
                    <a:pt x="1" y="5814"/>
                    <a:pt x="19" y="5850"/>
                  </a:cubicBezTo>
                  <a:cubicBezTo>
                    <a:pt x="38" y="5892"/>
                    <a:pt x="75" y="5911"/>
                    <a:pt x="135" y="5929"/>
                  </a:cubicBezTo>
                  <a:cubicBezTo>
                    <a:pt x="232" y="5984"/>
                    <a:pt x="403" y="6045"/>
                    <a:pt x="712" y="6160"/>
                  </a:cubicBezTo>
                  <a:cubicBezTo>
                    <a:pt x="1020" y="6276"/>
                    <a:pt x="1356" y="6338"/>
                    <a:pt x="1825" y="6338"/>
                  </a:cubicBezTo>
                  <a:cubicBezTo>
                    <a:pt x="2294" y="6338"/>
                    <a:pt x="2896" y="6276"/>
                    <a:pt x="3734" y="6142"/>
                  </a:cubicBezTo>
                  <a:cubicBezTo>
                    <a:pt x="4580" y="6008"/>
                    <a:pt x="5273" y="5777"/>
                    <a:pt x="5777" y="5546"/>
                  </a:cubicBezTo>
                  <a:cubicBezTo>
                    <a:pt x="6026" y="5430"/>
                    <a:pt x="6215" y="5314"/>
                    <a:pt x="6354" y="5199"/>
                  </a:cubicBezTo>
                  <a:cubicBezTo>
                    <a:pt x="6410" y="5157"/>
                    <a:pt x="6470" y="5102"/>
                    <a:pt x="6507" y="5060"/>
                  </a:cubicBezTo>
                  <a:cubicBezTo>
                    <a:pt x="6544" y="5023"/>
                    <a:pt x="6562" y="4986"/>
                    <a:pt x="6562" y="4926"/>
                  </a:cubicBezTo>
                  <a:cubicBezTo>
                    <a:pt x="6585" y="4871"/>
                    <a:pt x="6562" y="4774"/>
                    <a:pt x="6525" y="4677"/>
                  </a:cubicBezTo>
                  <a:cubicBezTo>
                    <a:pt x="6507" y="4580"/>
                    <a:pt x="6470" y="4464"/>
                    <a:pt x="6428" y="4349"/>
                  </a:cubicBezTo>
                  <a:cubicBezTo>
                    <a:pt x="6391" y="4233"/>
                    <a:pt x="6354" y="4118"/>
                    <a:pt x="6313" y="4021"/>
                  </a:cubicBezTo>
                  <a:cubicBezTo>
                    <a:pt x="6276" y="3947"/>
                    <a:pt x="6239" y="3868"/>
                    <a:pt x="6197" y="3831"/>
                  </a:cubicBezTo>
                  <a:cubicBezTo>
                    <a:pt x="6160" y="3790"/>
                    <a:pt x="6123" y="3771"/>
                    <a:pt x="6081" y="3753"/>
                  </a:cubicBezTo>
                  <a:cubicBezTo>
                    <a:pt x="6045" y="3753"/>
                    <a:pt x="6008" y="3753"/>
                    <a:pt x="5966" y="3734"/>
                  </a:cubicBezTo>
                  <a:cubicBezTo>
                    <a:pt x="5911" y="3716"/>
                    <a:pt x="5850" y="3674"/>
                    <a:pt x="5777" y="3503"/>
                  </a:cubicBezTo>
                  <a:cubicBezTo>
                    <a:pt x="5777" y="3485"/>
                    <a:pt x="5753" y="3388"/>
                    <a:pt x="5735" y="3272"/>
                  </a:cubicBezTo>
                  <a:cubicBezTo>
                    <a:pt x="5716" y="3157"/>
                    <a:pt x="5698" y="3004"/>
                    <a:pt x="5680" y="2829"/>
                  </a:cubicBezTo>
                  <a:cubicBezTo>
                    <a:pt x="5619" y="2482"/>
                    <a:pt x="5582" y="2080"/>
                    <a:pt x="5546" y="1655"/>
                  </a:cubicBezTo>
                  <a:cubicBezTo>
                    <a:pt x="5448" y="846"/>
                    <a:pt x="5388" y="56"/>
                    <a:pt x="5388" y="56"/>
                  </a:cubicBezTo>
                  <a:lnTo>
                    <a:pt x="5388" y="19"/>
                  </a:lnTo>
                  <a:lnTo>
                    <a:pt x="5333" y="19"/>
                  </a:lnTo>
                  <a:cubicBezTo>
                    <a:pt x="5333" y="19"/>
                    <a:pt x="5176" y="1"/>
                    <a:pt x="482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6352493" y="2450027"/>
              <a:ext cx="607724" cy="210366"/>
            </a:xfrm>
            <a:custGeom>
              <a:rect b="b" l="l" r="r" t="t"/>
              <a:pathLst>
                <a:path extrusionOk="0" h="1539" w="4446">
                  <a:moveTo>
                    <a:pt x="4002" y="0"/>
                  </a:moveTo>
                  <a:cubicBezTo>
                    <a:pt x="3678" y="0"/>
                    <a:pt x="3138" y="37"/>
                    <a:pt x="2366" y="176"/>
                  </a:cubicBezTo>
                  <a:cubicBezTo>
                    <a:pt x="980" y="444"/>
                    <a:pt x="0" y="790"/>
                    <a:pt x="0" y="790"/>
                  </a:cubicBezTo>
                  <a:cubicBezTo>
                    <a:pt x="0" y="790"/>
                    <a:pt x="56" y="1118"/>
                    <a:pt x="134" y="1539"/>
                  </a:cubicBezTo>
                  <a:cubicBezTo>
                    <a:pt x="481" y="1423"/>
                    <a:pt x="1271" y="1174"/>
                    <a:pt x="2445" y="1003"/>
                  </a:cubicBezTo>
                  <a:cubicBezTo>
                    <a:pt x="3618" y="827"/>
                    <a:pt x="4196" y="753"/>
                    <a:pt x="4445" y="712"/>
                  </a:cubicBezTo>
                  <a:cubicBezTo>
                    <a:pt x="4408" y="310"/>
                    <a:pt x="4390" y="0"/>
                    <a:pt x="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6344292" y="2442372"/>
              <a:ext cx="624127" cy="228819"/>
            </a:xfrm>
            <a:custGeom>
              <a:rect b="b" l="l" r="r" t="t"/>
              <a:pathLst>
                <a:path extrusionOk="0" h="1674" w="4566">
                  <a:moveTo>
                    <a:pt x="4062" y="93"/>
                  </a:moveTo>
                  <a:cubicBezTo>
                    <a:pt x="4293" y="93"/>
                    <a:pt x="4371" y="116"/>
                    <a:pt x="4408" y="116"/>
                  </a:cubicBezTo>
                  <a:cubicBezTo>
                    <a:pt x="4408" y="153"/>
                    <a:pt x="4431" y="384"/>
                    <a:pt x="4468" y="731"/>
                  </a:cubicBezTo>
                  <a:cubicBezTo>
                    <a:pt x="4200" y="768"/>
                    <a:pt x="3641" y="828"/>
                    <a:pt x="2505" y="999"/>
                  </a:cubicBezTo>
                  <a:cubicBezTo>
                    <a:pt x="1350" y="1174"/>
                    <a:pt x="596" y="1405"/>
                    <a:pt x="231" y="1539"/>
                  </a:cubicBezTo>
                  <a:cubicBezTo>
                    <a:pt x="176" y="1174"/>
                    <a:pt x="116" y="902"/>
                    <a:pt x="116" y="883"/>
                  </a:cubicBezTo>
                  <a:cubicBezTo>
                    <a:pt x="176" y="865"/>
                    <a:pt x="1100" y="537"/>
                    <a:pt x="2426" y="287"/>
                  </a:cubicBezTo>
                  <a:cubicBezTo>
                    <a:pt x="3198" y="135"/>
                    <a:pt x="3738" y="116"/>
                    <a:pt x="4062" y="93"/>
                  </a:cubicBezTo>
                  <a:close/>
                  <a:moveTo>
                    <a:pt x="4062" y="1"/>
                  </a:moveTo>
                  <a:cubicBezTo>
                    <a:pt x="3738" y="1"/>
                    <a:pt x="3179" y="38"/>
                    <a:pt x="2408" y="190"/>
                  </a:cubicBezTo>
                  <a:cubicBezTo>
                    <a:pt x="1021" y="440"/>
                    <a:pt x="42" y="786"/>
                    <a:pt x="42" y="786"/>
                  </a:cubicBezTo>
                  <a:lnTo>
                    <a:pt x="0" y="809"/>
                  </a:lnTo>
                  <a:lnTo>
                    <a:pt x="0" y="846"/>
                  </a:lnTo>
                  <a:cubicBezTo>
                    <a:pt x="0" y="846"/>
                    <a:pt x="60" y="1174"/>
                    <a:pt x="134" y="1618"/>
                  </a:cubicBezTo>
                  <a:lnTo>
                    <a:pt x="134" y="1673"/>
                  </a:lnTo>
                  <a:lnTo>
                    <a:pt x="194" y="1655"/>
                  </a:lnTo>
                  <a:cubicBezTo>
                    <a:pt x="559" y="1521"/>
                    <a:pt x="1350" y="1290"/>
                    <a:pt x="2523" y="1114"/>
                  </a:cubicBezTo>
                  <a:cubicBezTo>
                    <a:pt x="3678" y="925"/>
                    <a:pt x="4274" y="846"/>
                    <a:pt x="4524" y="828"/>
                  </a:cubicBezTo>
                  <a:lnTo>
                    <a:pt x="4565" y="828"/>
                  </a:lnTo>
                  <a:lnTo>
                    <a:pt x="4565" y="768"/>
                  </a:lnTo>
                  <a:cubicBezTo>
                    <a:pt x="4524" y="366"/>
                    <a:pt x="4505" y="56"/>
                    <a:pt x="4505" y="56"/>
                  </a:cubicBezTo>
                  <a:lnTo>
                    <a:pt x="4505" y="19"/>
                  </a:lnTo>
                  <a:lnTo>
                    <a:pt x="4450" y="19"/>
                  </a:lnTo>
                  <a:cubicBezTo>
                    <a:pt x="4450" y="19"/>
                    <a:pt x="4334" y="1"/>
                    <a:pt x="40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6163040" y="2146710"/>
              <a:ext cx="294430" cy="460372"/>
            </a:xfrm>
            <a:custGeom>
              <a:rect b="b" l="l" r="r" t="t"/>
              <a:pathLst>
                <a:path extrusionOk="0" h="3368" w="2154">
                  <a:moveTo>
                    <a:pt x="429" y="0"/>
                  </a:moveTo>
                  <a:cubicBezTo>
                    <a:pt x="342" y="0"/>
                    <a:pt x="250" y="18"/>
                    <a:pt x="171" y="61"/>
                  </a:cubicBezTo>
                  <a:cubicBezTo>
                    <a:pt x="0" y="159"/>
                    <a:pt x="19" y="353"/>
                    <a:pt x="19" y="353"/>
                  </a:cubicBezTo>
                  <a:cubicBezTo>
                    <a:pt x="19" y="353"/>
                    <a:pt x="42" y="344"/>
                    <a:pt x="83" y="344"/>
                  </a:cubicBezTo>
                  <a:cubicBezTo>
                    <a:pt x="234" y="344"/>
                    <a:pt x="633" y="464"/>
                    <a:pt x="1058" y="1586"/>
                  </a:cubicBezTo>
                  <a:cubicBezTo>
                    <a:pt x="1405" y="2469"/>
                    <a:pt x="1460" y="3240"/>
                    <a:pt x="1576" y="3319"/>
                  </a:cubicBezTo>
                  <a:cubicBezTo>
                    <a:pt x="1619" y="3353"/>
                    <a:pt x="1691" y="3367"/>
                    <a:pt x="1767" y="3367"/>
                  </a:cubicBezTo>
                  <a:cubicBezTo>
                    <a:pt x="1898" y="3367"/>
                    <a:pt x="2042" y="3327"/>
                    <a:pt x="2080" y="3277"/>
                  </a:cubicBezTo>
                  <a:cubicBezTo>
                    <a:pt x="2153" y="3222"/>
                    <a:pt x="1904" y="1794"/>
                    <a:pt x="1460" y="967"/>
                  </a:cubicBezTo>
                  <a:cubicBezTo>
                    <a:pt x="1040" y="140"/>
                    <a:pt x="712" y="43"/>
                    <a:pt x="596" y="25"/>
                  </a:cubicBezTo>
                  <a:cubicBezTo>
                    <a:pt x="548" y="9"/>
                    <a:pt x="490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165500" y="2192365"/>
              <a:ext cx="137" cy="2597"/>
            </a:xfrm>
            <a:custGeom>
              <a:rect b="b" l="l" r="r" t="t"/>
              <a:pathLst>
                <a:path extrusionOk="0" h="19" w="1">
                  <a:moveTo>
                    <a:pt x="1" y="0"/>
                  </a:move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6183817" y="2194825"/>
              <a:ext cx="118920" cy="152956"/>
            </a:xfrm>
            <a:custGeom>
              <a:rect b="b" l="l" r="r" t="t"/>
              <a:pathLst>
                <a:path extrusionOk="0" h="1119" w="870">
                  <a:moveTo>
                    <a:pt x="1" y="1"/>
                  </a:moveTo>
                  <a:lnTo>
                    <a:pt x="1" y="1"/>
                  </a:lnTo>
                  <a:cubicBezTo>
                    <a:pt x="195" y="38"/>
                    <a:pt x="523" y="250"/>
                    <a:pt x="869" y="1119"/>
                  </a:cubicBezTo>
                  <a:cubicBezTo>
                    <a:pt x="523" y="250"/>
                    <a:pt x="195" y="38"/>
                    <a:pt x="1" y="1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6173155" y="2192365"/>
              <a:ext cx="10799" cy="2597"/>
            </a:xfrm>
            <a:custGeom>
              <a:rect b="b" l="l" r="r" t="t"/>
              <a:pathLst>
                <a:path extrusionOk="0" h="19" w="79">
                  <a:moveTo>
                    <a:pt x="0" y="0"/>
                  </a:moveTo>
                  <a:lnTo>
                    <a:pt x="0" y="0"/>
                  </a:lnTo>
                  <a:cubicBezTo>
                    <a:pt x="23" y="0"/>
                    <a:pt x="42" y="0"/>
                    <a:pt x="79" y="19"/>
                  </a:cubicBezTo>
                  <a:lnTo>
                    <a:pt x="79" y="19"/>
                  </a:lnTo>
                  <a:cubicBezTo>
                    <a:pt x="42" y="0"/>
                    <a:pt x="23" y="0"/>
                    <a:pt x="0" y="0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6352493" y="2508120"/>
              <a:ext cx="7655" cy="39230"/>
            </a:xfrm>
            <a:custGeom>
              <a:rect b="b" l="l" r="r" t="t"/>
              <a:pathLst>
                <a:path extrusionOk="0" h="287" w="56">
                  <a:moveTo>
                    <a:pt x="0" y="0"/>
                  </a:moveTo>
                  <a:cubicBezTo>
                    <a:pt x="19" y="97"/>
                    <a:pt x="37" y="190"/>
                    <a:pt x="56" y="287"/>
                  </a:cubicBezTo>
                  <a:lnTo>
                    <a:pt x="56" y="287"/>
                  </a:lnTo>
                  <a:cubicBezTo>
                    <a:pt x="37" y="190"/>
                    <a:pt x="19" y="97"/>
                    <a:pt x="0" y="0"/>
                  </a:cubicBezTo>
                  <a:close/>
                </a:path>
              </a:pathLst>
            </a:custGeom>
            <a:solidFill>
              <a:srgbClr val="95A1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6360011" y="2547214"/>
              <a:ext cx="137" cy="13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6362608" y="2560473"/>
              <a:ext cx="87208" cy="47568"/>
            </a:xfrm>
            <a:custGeom>
              <a:rect b="b" l="l" r="r" t="t"/>
              <a:pathLst>
                <a:path extrusionOk="0" h="348" w="638">
                  <a:moveTo>
                    <a:pt x="638" y="232"/>
                  </a:moveTo>
                  <a:lnTo>
                    <a:pt x="638" y="232"/>
                  </a:lnTo>
                  <a:lnTo>
                    <a:pt x="638" y="232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42" y="176"/>
                    <a:pt x="79" y="269"/>
                    <a:pt x="116" y="292"/>
                  </a:cubicBezTo>
                  <a:cubicBezTo>
                    <a:pt x="157" y="329"/>
                    <a:pt x="213" y="347"/>
                    <a:pt x="291" y="347"/>
                  </a:cubicBezTo>
                  <a:cubicBezTo>
                    <a:pt x="425" y="347"/>
                    <a:pt x="578" y="310"/>
                    <a:pt x="620" y="250"/>
                  </a:cubicBezTo>
                  <a:cubicBezTo>
                    <a:pt x="638" y="250"/>
                    <a:pt x="638" y="250"/>
                    <a:pt x="638" y="232"/>
                  </a:cubicBezTo>
                  <a:cubicBezTo>
                    <a:pt x="638" y="250"/>
                    <a:pt x="638" y="250"/>
                    <a:pt x="620" y="250"/>
                  </a:cubicBezTo>
                  <a:cubicBezTo>
                    <a:pt x="578" y="310"/>
                    <a:pt x="425" y="347"/>
                    <a:pt x="291" y="347"/>
                  </a:cubicBezTo>
                  <a:cubicBezTo>
                    <a:pt x="213" y="347"/>
                    <a:pt x="157" y="329"/>
                    <a:pt x="116" y="292"/>
                  </a:cubicBezTo>
                  <a:cubicBezTo>
                    <a:pt x="79" y="269"/>
                    <a:pt x="42" y="176"/>
                    <a:pt x="0" y="1"/>
                  </a:cubicBezTo>
                  <a:close/>
                </a:path>
              </a:pathLst>
            </a:custGeom>
            <a:solidFill>
              <a:srgbClr val="276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6360011" y="2547214"/>
              <a:ext cx="2734" cy="13396"/>
            </a:xfrm>
            <a:custGeom>
              <a:rect b="b" l="l" r="r" t="t"/>
              <a:pathLst>
                <a:path extrusionOk="0" h="98" w="20">
                  <a:moveTo>
                    <a:pt x="1" y="1"/>
                  </a:moveTo>
                  <a:lnTo>
                    <a:pt x="1" y="1"/>
                  </a:lnTo>
                  <a:cubicBezTo>
                    <a:pt x="1" y="42"/>
                    <a:pt x="19" y="79"/>
                    <a:pt x="19" y="98"/>
                  </a:cubicBezTo>
                  <a:lnTo>
                    <a:pt x="19" y="98"/>
                  </a:lnTo>
                  <a:cubicBezTo>
                    <a:pt x="19" y="79"/>
                    <a:pt x="1" y="42"/>
                    <a:pt x="1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6157299" y="2138645"/>
              <a:ext cx="300171" cy="476365"/>
            </a:xfrm>
            <a:custGeom>
              <a:rect b="b" l="l" r="r" t="t"/>
              <a:pathLst>
                <a:path extrusionOk="0" h="3485" w="2196">
                  <a:moveTo>
                    <a:pt x="2103" y="3299"/>
                  </a:moveTo>
                  <a:cubicBezTo>
                    <a:pt x="2096" y="3305"/>
                    <a:pt x="2090" y="3311"/>
                    <a:pt x="2083" y="3316"/>
                  </a:cubicBezTo>
                  <a:lnTo>
                    <a:pt x="2083" y="3316"/>
                  </a:lnTo>
                  <a:lnTo>
                    <a:pt x="2103" y="3299"/>
                  </a:lnTo>
                  <a:close/>
                  <a:moveTo>
                    <a:pt x="498" y="110"/>
                  </a:moveTo>
                  <a:cubicBezTo>
                    <a:pt x="548" y="110"/>
                    <a:pt x="597" y="114"/>
                    <a:pt x="638" y="120"/>
                  </a:cubicBezTo>
                  <a:cubicBezTo>
                    <a:pt x="694" y="144"/>
                    <a:pt x="772" y="162"/>
                    <a:pt x="925" y="296"/>
                  </a:cubicBezTo>
                  <a:cubicBezTo>
                    <a:pt x="1063" y="412"/>
                    <a:pt x="1253" y="643"/>
                    <a:pt x="1465" y="1045"/>
                  </a:cubicBezTo>
                  <a:cubicBezTo>
                    <a:pt x="1678" y="1451"/>
                    <a:pt x="1849" y="2010"/>
                    <a:pt x="1964" y="2472"/>
                  </a:cubicBezTo>
                  <a:cubicBezTo>
                    <a:pt x="2006" y="2722"/>
                    <a:pt x="2043" y="2916"/>
                    <a:pt x="2061" y="3068"/>
                  </a:cubicBezTo>
                  <a:cubicBezTo>
                    <a:pt x="2080" y="3147"/>
                    <a:pt x="2080" y="3221"/>
                    <a:pt x="2080" y="3262"/>
                  </a:cubicBezTo>
                  <a:lnTo>
                    <a:pt x="2080" y="3318"/>
                  </a:lnTo>
                  <a:lnTo>
                    <a:pt x="2080" y="3318"/>
                  </a:lnTo>
                  <a:cubicBezTo>
                    <a:pt x="2065" y="3328"/>
                    <a:pt x="2049" y="3336"/>
                    <a:pt x="2024" y="3336"/>
                  </a:cubicBezTo>
                  <a:cubicBezTo>
                    <a:pt x="1988" y="3355"/>
                    <a:pt x="1927" y="3355"/>
                    <a:pt x="1890" y="3378"/>
                  </a:cubicBezTo>
                  <a:cubicBezTo>
                    <a:pt x="1775" y="3378"/>
                    <a:pt x="1678" y="3355"/>
                    <a:pt x="1641" y="3336"/>
                  </a:cubicBezTo>
                  <a:cubicBezTo>
                    <a:pt x="1641" y="3336"/>
                    <a:pt x="1641" y="3318"/>
                    <a:pt x="1618" y="3299"/>
                  </a:cubicBezTo>
                  <a:cubicBezTo>
                    <a:pt x="1599" y="3281"/>
                    <a:pt x="1599" y="3239"/>
                    <a:pt x="1581" y="3184"/>
                  </a:cubicBezTo>
                  <a:cubicBezTo>
                    <a:pt x="1562" y="3087"/>
                    <a:pt x="1525" y="2953"/>
                    <a:pt x="1502" y="2800"/>
                  </a:cubicBezTo>
                  <a:cubicBezTo>
                    <a:pt x="1428" y="2491"/>
                    <a:pt x="1331" y="2066"/>
                    <a:pt x="1156" y="1622"/>
                  </a:cubicBezTo>
                  <a:cubicBezTo>
                    <a:pt x="888" y="911"/>
                    <a:pt x="620" y="583"/>
                    <a:pt x="407" y="449"/>
                  </a:cubicBezTo>
                  <a:cubicBezTo>
                    <a:pt x="292" y="375"/>
                    <a:pt x="213" y="352"/>
                    <a:pt x="139" y="352"/>
                  </a:cubicBezTo>
                  <a:cubicBezTo>
                    <a:pt x="139" y="296"/>
                    <a:pt x="139" y="218"/>
                    <a:pt x="255" y="162"/>
                  </a:cubicBezTo>
                  <a:cubicBezTo>
                    <a:pt x="314" y="123"/>
                    <a:pt x="408" y="110"/>
                    <a:pt x="498" y="110"/>
                  </a:cubicBezTo>
                  <a:close/>
                  <a:moveTo>
                    <a:pt x="464" y="0"/>
                  </a:moveTo>
                  <a:cubicBezTo>
                    <a:pt x="370" y="0"/>
                    <a:pt x="272" y="20"/>
                    <a:pt x="195" y="65"/>
                  </a:cubicBezTo>
                  <a:cubicBezTo>
                    <a:pt x="1" y="181"/>
                    <a:pt x="1" y="412"/>
                    <a:pt x="1" y="412"/>
                  </a:cubicBezTo>
                  <a:lnTo>
                    <a:pt x="1" y="467"/>
                  </a:lnTo>
                  <a:lnTo>
                    <a:pt x="61" y="449"/>
                  </a:lnTo>
                  <a:lnTo>
                    <a:pt x="139" y="449"/>
                  </a:lnTo>
                  <a:cubicBezTo>
                    <a:pt x="176" y="449"/>
                    <a:pt x="255" y="467"/>
                    <a:pt x="347" y="527"/>
                  </a:cubicBezTo>
                  <a:cubicBezTo>
                    <a:pt x="523" y="661"/>
                    <a:pt x="791" y="952"/>
                    <a:pt x="1063" y="1664"/>
                  </a:cubicBezTo>
                  <a:cubicBezTo>
                    <a:pt x="1216" y="2107"/>
                    <a:pt x="1331" y="2509"/>
                    <a:pt x="1387" y="2819"/>
                  </a:cubicBezTo>
                  <a:cubicBezTo>
                    <a:pt x="1428" y="2990"/>
                    <a:pt x="1447" y="3105"/>
                    <a:pt x="1484" y="3221"/>
                  </a:cubicBezTo>
                  <a:cubicBezTo>
                    <a:pt x="1502" y="3262"/>
                    <a:pt x="1502" y="3299"/>
                    <a:pt x="1525" y="3336"/>
                  </a:cubicBezTo>
                  <a:cubicBezTo>
                    <a:pt x="1544" y="3378"/>
                    <a:pt x="1562" y="3396"/>
                    <a:pt x="1581" y="3433"/>
                  </a:cubicBezTo>
                  <a:cubicBezTo>
                    <a:pt x="1629" y="3471"/>
                    <a:pt x="1692" y="3485"/>
                    <a:pt x="1760" y="3485"/>
                  </a:cubicBezTo>
                  <a:cubicBezTo>
                    <a:pt x="1802" y="3485"/>
                    <a:pt x="1846" y="3479"/>
                    <a:pt x="1890" y="3470"/>
                  </a:cubicBezTo>
                  <a:cubicBezTo>
                    <a:pt x="1946" y="3470"/>
                    <a:pt x="2006" y="3452"/>
                    <a:pt x="2043" y="3433"/>
                  </a:cubicBezTo>
                  <a:cubicBezTo>
                    <a:pt x="2103" y="3433"/>
                    <a:pt x="2140" y="3415"/>
                    <a:pt x="2158" y="3378"/>
                  </a:cubicBezTo>
                  <a:cubicBezTo>
                    <a:pt x="2195" y="3355"/>
                    <a:pt x="2177" y="3336"/>
                    <a:pt x="2195" y="3318"/>
                  </a:cubicBezTo>
                  <a:lnTo>
                    <a:pt x="2195" y="3262"/>
                  </a:lnTo>
                  <a:cubicBezTo>
                    <a:pt x="2195" y="3202"/>
                    <a:pt x="2177" y="3147"/>
                    <a:pt x="2177" y="3068"/>
                  </a:cubicBezTo>
                  <a:cubicBezTo>
                    <a:pt x="2158" y="2893"/>
                    <a:pt x="2122" y="2685"/>
                    <a:pt x="2061" y="2454"/>
                  </a:cubicBezTo>
                  <a:cubicBezTo>
                    <a:pt x="1946" y="1992"/>
                    <a:pt x="1775" y="1414"/>
                    <a:pt x="1562" y="1008"/>
                  </a:cubicBezTo>
                  <a:cubicBezTo>
                    <a:pt x="1331" y="583"/>
                    <a:pt x="1137" y="352"/>
                    <a:pt x="985" y="218"/>
                  </a:cubicBezTo>
                  <a:cubicBezTo>
                    <a:pt x="832" y="84"/>
                    <a:pt x="717" y="47"/>
                    <a:pt x="657" y="28"/>
                  </a:cubicBezTo>
                  <a:cubicBezTo>
                    <a:pt x="600" y="11"/>
                    <a:pt x="533" y="0"/>
                    <a:pt x="46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6776233" y="2061142"/>
              <a:ext cx="194647" cy="443149"/>
            </a:xfrm>
            <a:custGeom>
              <a:rect b="b" l="l" r="r" t="t"/>
              <a:pathLst>
                <a:path extrusionOk="0" h="3242" w="1424">
                  <a:moveTo>
                    <a:pt x="227" y="0"/>
                  </a:moveTo>
                  <a:cubicBezTo>
                    <a:pt x="111" y="0"/>
                    <a:pt x="11" y="38"/>
                    <a:pt x="1" y="133"/>
                  </a:cubicBezTo>
                  <a:cubicBezTo>
                    <a:pt x="1" y="133"/>
                    <a:pt x="366" y="766"/>
                    <a:pt x="578" y="1653"/>
                  </a:cubicBezTo>
                  <a:cubicBezTo>
                    <a:pt x="786" y="2559"/>
                    <a:pt x="768" y="3058"/>
                    <a:pt x="828" y="3192"/>
                  </a:cubicBezTo>
                  <a:cubicBezTo>
                    <a:pt x="845" y="3228"/>
                    <a:pt x="896" y="3241"/>
                    <a:pt x="960" y="3241"/>
                  </a:cubicBezTo>
                  <a:cubicBezTo>
                    <a:pt x="1102" y="3241"/>
                    <a:pt x="1307" y="3175"/>
                    <a:pt x="1345" y="3136"/>
                  </a:cubicBezTo>
                  <a:cubicBezTo>
                    <a:pt x="1424" y="3058"/>
                    <a:pt x="999" y="1265"/>
                    <a:pt x="865" y="803"/>
                  </a:cubicBezTo>
                  <a:cubicBezTo>
                    <a:pt x="731" y="341"/>
                    <a:pt x="671" y="151"/>
                    <a:pt x="518" y="73"/>
                  </a:cubicBezTo>
                  <a:cubicBezTo>
                    <a:pt x="439" y="28"/>
                    <a:pt x="327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6770629" y="2055264"/>
              <a:ext cx="197790" cy="455451"/>
            </a:xfrm>
            <a:custGeom>
              <a:rect b="b" l="l" r="r" t="t"/>
              <a:pathLst>
                <a:path extrusionOk="0" h="3332" w="1447">
                  <a:moveTo>
                    <a:pt x="250" y="97"/>
                  </a:moveTo>
                  <a:cubicBezTo>
                    <a:pt x="347" y="97"/>
                    <a:pt x="462" y="116"/>
                    <a:pt x="522" y="153"/>
                  </a:cubicBezTo>
                  <a:cubicBezTo>
                    <a:pt x="596" y="194"/>
                    <a:pt x="638" y="250"/>
                    <a:pt x="693" y="365"/>
                  </a:cubicBezTo>
                  <a:cubicBezTo>
                    <a:pt x="735" y="481"/>
                    <a:pt x="790" y="638"/>
                    <a:pt x="850" y="869"/>
                  </a:cubicBezTo>
                  <a:cubicBezTo>
                    <a:pt x="924" y="1077"/>
                    <a:pt x="1058" y="1655"/>
                    <a:pt x="1174" y="2158"/>
                  </a:cubicBezTo>
                  <a:cubicBezTo>
                    <a:pt x="1234" y="2426"/>
                    <a:pt x="1271" y="2676"/>
                    <a:pt x="1312" y="2851"/>
                  </a:cubicBezTo>
                  <a:cubicBezTo>
                    <a:pt x="1331" y="2948"/>
                    <a:pt x="1331" y="3022"/>
                    <a:pt x="1349" y="3082"/>
                  </a:cubicBezTo>
                  <a:lnTo>
                    <a:pt x="1349" y="3138"/>
                  </a:lnTo>
                  <a:cubicBezTo>
                    <a:pt x="1331" y="3138"/>
                    <a:pt x="1312" y="3156"/>
                    <a:pt x="1271" y="3179"/>
                  </a:cubicBezTo>
                  <a:cubicBezTo>
                    <a:pt x="1234" y="3198"/>
                    <a:pt x="1174" y="3216"/>
                    <a:pt x="1118" y="3216"/>
                  </a:cubicBezTo>
                  <a:cubicBezTo>
                    <a:pt x="1058" y="3235"/>
                    <a:pt x="1003" y="3235"/>
                    <a:pt x="966" y="3235"/>
                  </a:cubicBezTo>
                  <a:cubicBezTo>
                    <a:pt x="943" y="3216"/>
                    <a:pt x="924" y="3216"/>
                    <a:pt x="924" y="3198"/>
                  </a:cubicBezTo>
                  <a:cubicBezTo>
                    <a:pt x="906" y="3198"/>
                    <a:pt x="906" y="3138"/>
                    <a:pt x="887" y="3064"/>
                  </a:cubicBezTo>
                  <a:cubicBezTo>
                    <a:pt x="887" y="2985"/>
                    <a:pt x="869" y="2870"/>
                    <a:pt x="850" y="2754"/>
                  </a:cubicBezTo>
                  <a:cubicBezTo>
                    <a:pt x="827" y="2486"/>
                    <a:pt x="772" y="2140"/>
                    <a:pt x="675" y="1696"/>
                  </a:cubicBezTo>
                  <a:cubicBezTo>
                    <a:pt x="462" y="809"/>
                    <a:pt x="116" y="194"/>
                    <a:pt x="97" y="153"/>
                  </a:cubicBezTo>
                  <a:cubicBezTo>
                    <a:pt x="97" y="153"/>
                    <a:pt x="116" y="134"/>
                    <a:pt x="134" y="116"/>
                  </a:cubicBezTo>
                  <a:cubicBezTo>
                    <a:pt x="157" y="116"/>
                    <a:pt x="194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94" y="0"/>
                    <a:pt x="134" y="0"/>
                    <a:pt x="79" y="37"/>
                  </a:cubicBezTo>
                  <a:cubicBezTo>
                    <a:pt x="42" y="60"/>
                    <a:pt x="0" y="97"/>
                    <a:pt x="0" y="153"/>
                  </a:cubicBezTo>
                  <a:lnTo>
                    <a:pt x="0" y="176"/>
                  </a:lnTo>
                  <a:lnTo>
                    <a:pt x="0" y="194"/>
                  </a:lnTo>
                  <a:cubicBezTo>
                    <a:pt x="0" y="194"/>
                    <a:pt x="365" y="828"/>
                    <a:pt x="578" y="1715"/>
                  </a:cubicBezTo>
                  <a:cubicBezTo>
                    <a:pt x="675" y="2158"/>
                    <a:pt x="712" y="2505"/>
                    <a:pt x="753" y="2754"/>
                  </a:cubicBezTo>
                  <a:cubicBezTo>
                    <a:pt x="772" y="2888"/>
                    <a:pt x="772" y="2985"/>
                    <a:pt x="790" y="3064"/>
                  </a:cubicBezTo>
                  <a:cubicBezTo>
                    <a:pt x="790" y="3156"/>
                    <a:pt x="809" y="3198"/>
                    <a:pt x="827" y="3253"/>
                  </a:cubicBezTo>
                  <a:cubicBezTo>
                    <a:pt x="850" y="3313"/>
                    <a:pt x="906" y="3332"/>
                    <a:pt x="966" y="3332"/>
                  </a:cubicBezTo>
                  <a:cubicBezTo>
                    <a:pt x="1021" y="3332"/>
                    <a:pt x="1081" y="3332"/>
                    <a:pt x="1137" y="3313"/>
                  </a:cubicBezTo>
                  <a:cubicBezTo>
                    <a:pt x="1197" y="3313"/>
                    <a:pt x="1252" y="3295"/>
                    <a:pt x="1312" y="3272"/>
                  </a:cubicBezTo>
                  <a:cubicBezTo>
                    <a:pt x="1368" y="3253"/>
                    <a:pt x="1405" y="3235"/>
                    <a:pt x="1428" y="3216"/>
                  </a:cubicBezTo>
                  <a:cubicBezTo>
                    <a:pt x="1446" y="3198"/>
                    <a:pt x="1446" y="3179"/>
                    <a:pt x="1446" y="3179"/>
                  </a:cubicBezTo>
                  <a:lnTo>
                    <a:pt x="1446" y="3138"/>
                  </a:lnTo>
                  <a:lnTo>
                    <a:pt x="1446" y="3064"/>
                  </a:lnTo>
                  <a:cubicBezTo>
                    <a:pt x="1446" y="3004"/>
                    <a:pt x="1428" y="2925"/>
                    <a:pt x="1405" y="2833"/>
                  </a:cubicBezTo>
                  <a:cubicBezTo>
                    <a:pt x="1386" y="2657"/>
                    <a:pt x="1331" y="2408"/>
                    <a:pt x="1271" y="2140"/>
                  </a:cubicBezTo>
                  <a:cubicBezTo>
                    <a:pt x="1155" y="1618"/>
                    <a:pt x="1021" y="1059"/>
                    <a:pt x="966" y="828"/>
                  </a:cubicBezTo>
                  <a:cubicBezTo>
                    <a:pt x="887" y="596"/>
                    <a:pt x="850" y="444"/>
                    <a:pt x="790" y="310"/>
                  </a:cubicBezTo>
                  <a:cubicBezTo>
                    <a:pt x="735" y="194"/>
                    <a:pt x="656" y="116"/>
                    <a:pt x="578" y="60"/>
                  </a:cubicBezTo>
                  <a:cubicBezTo>
                    <a:pt x="481" y="19"/>
                    <a:pt x="365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6776233" y="2065926"/>
              <a:ext cx="186445" cy="436588"/>
            </a:xfrm>
            <a:custGeom>
              <a:rect b="b" l="l" r="r" t="t"/>
              <a:pathLst>
                <a:path extrusionOk="0" h="3194" w="1364">
                  <a:moveTo>
                    <a:pt x="93" y="1"/>
                  </a:moveTo>
                  <a:cubicBezTo>
                    <a:pt x="38" y="1"/>
                    <a:pt x="1" y="38"/>
                    <a:pt x="1" y="98"/>
                  </a:cubicBezTo>
                  <a:cubicBezTo>
                    <a:pt x="1" y="98"/>
                    <a:pt x="366" y="731"/>
                    <a:pt x="578" y="1618"/>
                  </a:cubicBezTo>
                  <a:cubicBezTo>
                    <a:pt x="786" y="2524"/>
                    <a:pt x="768" y="3023"/>
                    <a:pt x="828" y="3157"/>
                  </a:cubicBezTo>
                  <a:cubicBezTo>
                    <a:pt x="846" y="3194"/>
                    <a:pt x="902" y="3194"/>
                    <a:pt x="962" y="3194"/>
                  </a:cubicBezTo>
                  <a:cubicBezTo>
                    <a:pt x="1114" y="3194"/>
                    <a:pt x="1308" y="3138"/>
                    <a:pt x="1345" y="3101"/>
                  </a:cubicBezTo>
                  <a:cubicBezTo>
                    <a:pt x="1364" y="3060"/>
                    <a:pt x="1345" y="2829"/>
                    <a:pt x="1271" y="2501"/>
                  </a:cubicBezTo>
                  <a:cubicBezTo>
                    <a:pt x="1248" y="2501"/>
                    <a:pt x="1230" y="2501"/>
                    <a:pt x="1211" y="2482"/>
                  </a:cubicBezTo>
                  <a:lnTo>
                    <a:pt x="1211" y="2482"/>
                  </a:lnTo>
                  <a:cubicBezTo>
                    <a:pt x="1230" y="2598"/>
                    <a:pt x="1248" y="2695"/>
                    <a:pt x="1271" y="2773"/>
                  </a:cubicBezTo>
                  <a:cubicBezTo>
                    <a:pt x="1290" y="2870"/>
                    <a:pt x="1290" y="2944"/>
                    <a:pt x="1308" y="3004"/>
                  </a:cubicBezTo>
                  <a:lnTo>
                    <a:pt x="1308" y="3060"/>
                  </a:lnTo>
                  <a:cubicBezTo>
                    <a:pt x="1290" y="3060"/>
                    <a:pt x="1271" y="3078"/>
                    <a:pt x="1230" y="3101"/>
                  </a:cubicBezTo>
                  <a:cubicBezTo>
                    <a:pt x="1193" y="3120"/>
                    <a:pt x="1133" y="3138"/>
                    <a:pt x="1077" y="3138"/>
                  </a:cubicBezTo>
                  <a:cubicBezTo>
                    <a:pt x="1040" y="3138"/>
                    <a:pt x="999" y="3157"/>
                    <a:pt x="962" y="3157"/>
                  </a:cubicBezTo>
                  <a:lnTo>
                    <a:pt x="925" y="3157"/>
                  </a:lnTo>
                  <a:cubicBezTo>
                    <a:pt x="902" y="3138"/>
                    <a:pt x="883" y="3138"/>
                    <a:pt x="883" y="3120"/>
                  </a:cubicBezTo>
                  <a:cubicBezTo>
                    <a:pt x="865" y="3120"/>
                    <a:pt x="865" y="3060"/>
                    <a:pt x="846" y="2986"/>
                  </a:cubicBezTo>
                  <a:cubicBezTo>
                    <a:pt x="846" y="2907"/>
                    <a:pt x="828" y="2792"/>
                    <a:pt x="809" y="2676"/>
                  </a:cubicBezTo>
                  <a:cubicBezTo>
                    <a:pt x="786" y="2408"/>
                    <a:pt x="731" y="2062"/>
                    <a:pt x="634" y="1618"/>
                  </a:cubicBezTo>
                  <a:cubicBezTo>
                    <a:pt x="421" y="731"/>
                    <a:pt x="75" y="116"/>
                    <a:pt x="56" y="75"/>
                  </a:cubicBezTo>
                  <a:cubicBezTo>
                    <a:pt x="56" y="75"/>
                    <a:pt x="75" y="56"/>
                    <a:pt x="93" y="38"/>
                  </a:cubicBezTo>
                  <a:lnTo>
                    <a:pt x="116" y="38"/>
                  </a:lnTo>
                  <a:cubicBezTo>
                    <a:pt x="116" y="19"/>
                    <a:pt x="93" y="1"/>
                    <a:pt x="93" y="1"/>
                  </a:cubicBezTo>
                  <a:close/>
                </a:path>
              </a:pathLst>
            </a:custGeom>
            <a:solidFill>
              <a:srgbClr val="243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381471" y="2528897"/>
              <a:ext cx="57683" cy="58230"/>
            </a:xfrm>
            <a:custGeom>
              <a:rect b="b" l="l" r="r" t="t"/>
              <a:pathLst>
                <a:path extrusionOk="0" h="426" w="422">
                  <a:moveTo>
                    <a:pt x="209" y="1"/>
                  </a:moveTo>
                  <a:cubicBezTo>
                    <a:pt x="93" y="1"/>
                    <a:pt x="1" y="98"/>
                    <a:pt x="1" y="213"/>
                  </a:cubicBezTo>
                  <a:cubicBezTo>
                    <a:pt x="1" y="329"/>
                    <a:pt x="93" y="426"/>
                    <a:pt x="209" y="426"/>
                  </a:cubicBezTo>
                  <a:cubicBezTo>
                    <a:pt x="324" y="426"/>
                    <a:pt x="421" y="329"/>
                    <a:pt x="421" y="213"/>
                  </a:cubicBezTo>
                  <a:cubicBezTo>
                    <a:pt x="421" y="98"/>
                    <a:pt x="324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373270" y="2529260"/>
              <a:ext cx="74086" cy="73403"/>
            </a:xfrm>
            <a:custGeom>
              <a:rect b="b" l="l" r="r" t="t"/>
              <a:pathLst>
                <a:path extrusionOk="0" h="537" w="542">
                  <a:moveTo>
                    <a:pt x="269" y="93"/>
                  </a:moveTo>
                  <a:cubicBezTo>
                    <a:pt x="366" y="93"/>
                    <a:pt x="426" y="171"/>
                    <a:pt x="426" y="268"/>
                  </a:cubicBezTo>
                  <a:cubicBezTo>
                    <a:pt x="426" y="347"/>
                    <a:pt x="366" y="421"/>
                    <a:pt x="269" y="421"/>
                  </a:cubicBezTo>
                  <a:cubicBezTo>
                    <a:pt x="176" y="421"/>
                    <a:pt x="116" y="347"/>
                    <a:pt x="116" y="268"/>
                  </a:cubicBezTo>
                  <a:cubicBezTo>
                    <a:pt x="116" y="171"/>
                    <a:pt x="176" y="93"/>
                    <a:pt x="269" y="93"/>
                  </a:cubicBezTo>
                  <a:close/>
                  <a:moveTo>
                    <a:pt x="269" y="0"/>
                  </a:moveTo>
                  <a:cubicBezTo>
                    <a:pt x="116" y="0"/>
                    <a:pt x="1" y="116"/>
                    <a:pt x="1" y="268"/>
                  </a:cubicBezTo>
                  <a:cubicBezTo>
                    <a:pt x="1" y="402"/>
                    <a:pt x="116" y="536"/>
                    <a:pt x="269" y="536"/>
                  </a:cubicBezTo>
                  <a:cubicBezTo>
                    <a:pt x="426" y="536"/>
                    <a:pt x="542" y="402"/>
                    <a:pt x="542" y="268"/>
                  </a:cubicBezTo>
                  <a:cubicBezTo>
                    <a:pt x="542" y="116"/>
                    <a:pt x="426" y="0"/>
                    <a:pt x="26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891873" y="2429113"/>
              <a:ext cx="58230" cy="60827"/>
            </a:xfrm>
            <a:custGeom>
              <a:rect b="b" l="l" r="r" t="t"/>
              <a:pathLst>
                <a:path extrusionOk="0" h="445" w="426">
                  <a:moveTo>
                    <a:pt x="213" y="1"/>
                  </a:moveTo>
                  <a:cubicBezTo>
                    <a:pt x="97" y="1"/>
                    <a:pt x="0" y="98"/>
                    <a:pt x="0" y="213"/>
                  </a:cubicBezTo>
                  <a:cubicBezTo>
                    <a:pt x="0" y="347"/>
                    <a:pt x="97" y="444"/>
                    <a:pt x="213" y="444"/>
                  </a:cubicBezTo>
                  <a:cubicBezTo>
                    <a:pt x="328" y="444"/>
                    <a:pt x="425" y="347"/>
                    <a:pt x="425" y="213"/>
                  </a:cubicBezTo>
                  <a:cubicBezTo>
                    <a:pt x="425" y="98"/>
                    <a:pt x="328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883672" y="2431389"/>
              <a:ext cx="73949" cy="71489"/>
            </a:xfrm>
            <a:custGeom>
              <a:rect b="b" l="l" r="r" t="t"/>
              <a:pathLst>
                <a:path extrusionOk="0" h="523" w="541">
                  <a:moveTo>
                    <a:pt x="273" y="97"/>
                  </a:moveTo>
                  <a:cubicBezTo>
                    <a:pt x="370" y="97"/>
                    <a:pt x="425" y="176"/>
                    <a:pt x="425" y="254"/>
                  </a:cubicBezTo>
                  <a:cubicBezTo>
                    <a:pt x="425" y="347"/>
                    <a:pt x="370" y="425"/>
                    <a:pt x="273" y="425"/>
                  </a:cubicBezTo>
                  <a:cubicBezTo>
                    <a:pt x="176" y="425"/>
                    <a:pt x="116" y="347"/>
                    <a:pt x="116" y="254"/>
                  </a:cubicBezTo>
                  <a:cubicBezTo>
                    <a:pt x="116" y="176"/>
                    <a:pt x="176" y="97"/>
                    <a:pt x="273" y="97"/>
                  </a:cubicBezTo>
                  <a:close/>
                  <a:moveTo>
                    <a:pt x="273" y="0"/>
                  </a:moveTo>
                  <a:cubicBezTo>
                    <a:pt x="116" y="0"/>
                    <a:pt x="0" y="116"/>
                    <a:pt x="0" y="254"/>
                  </a:cubicBezTo>
                  <a:cubicBezTo>
                    <a:pt x="0" y="407"/>
                    <a:pt x="116" y="522"/>
                    <a:pt x="273" y="522"/>
                  </a:cubicBezTo>
                  <a:cubicBezTo>
                    <a:pt x="425" y="522"/>
                    <a:pt x="541" y="407"/>
                    <a:pt x="541" y="254"/>
                  </a:cubicBezTo>
                  <a:cubicBezTo>
                    <a:pt x="541" y="116"/>
                    <a:pt x="425" y="0"/>
                    <a:pt x="27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465536" y="2618566"/>
              <a:ext cx="473768" cy="448753"/>
            </a:xfrm>
            <a:custGeom>
              <a:rect b="b" l="l" r="r" t="t"/>
              <a:pathLst>
                <a:path extrusionOk="0" h="3283" w="3466">
                  <a:moveTo>
                    <a:pt x="3151" y="0"/>
                  </a:moveTo>
                  <a:cubicBezTo>
                    <a:pt x="3007" y="0"/>
                    <a:pt x="2525" y="13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250" y="2408"/>
                    <a:pt x="402" y="2676"/>
                  </a:cubicBezTo>
                  <a:cubicBezTo>
                    <a:pt x="546" y="2937"/>
                    <a:pt x="1467" y="3283"/>
                    <a:pt x="2011" y="3283"/>
                  </a:cubicBezTo>
                  <a:cubicBezTo>
                    <a:pt x="2064" y="3283"/>
                    <a:pt x="2113" y="3279"/>
                    <a:pt x="2158" y="3272"/>
                  </a:cubicBezTo>
                  <a:cubicBezTo>
                    <a:pt x="2639" y="3217"/>
                    <a:pt x="3429" y="2501"/>
                    <a:pt x="3447" y="2117"/>
                  </a:cubicBezTo>
                  <a:cubicBezTo>
                    <a:pt x="3466" y="1752"/>
                    <a:pt x="3198" y="1"/>
                    <a:pt x="3198" y="1"/>
                  </a:cubicBezTo>
                  <a:cubicBezTo>
                    <a:pt x="3198" y="1"/>
                    <a:pt x="3183" y="0"/>
                    <a:pt x="3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6457334" y="2610365"/>
              <a:ext cx="487026" cy="465019"/>
            </a:xfrm>
            <a:custGeom>
              <a:rect b="b" l="l" r="r" t="t"/>
              <a:pathLst>
                <a:path extrusionOk="0" h="3402" w="3563">
                  <a:moveTo>
                    <a:pt x="3156" y="116"/>
                  </a:moveTo>
                  <a:cubicBezTo>
                    <a:pt x="3193" y="116"/>
                    <a:pt x="3213" y="116"/>
                    <a:pt x="3216" y="116"/>
                  </a:cubicBezTo>
                  <a:cubicBezTo>
                    <a:pt x="3216" y="158"/>
                    <a:pt x="3276" y="523"/>
                    <a:pt x="3332" y="985"/>
                  </a:cubicBezTo>
                  <a:cubicBezTo>
                    <a:pt x="3373" y="1235"/>
                    <a:pt x="3410" y="1484"/>
                    <a:pt x="3429" y="1697"/>
                  </a:cubicBezTo>
                  <a:cubicBezTo>
                    <a:pt x="3447" y="1909"/>
                    <a:pt x="3466" y="2099"/>
                    <a:pt x="3466" y="2177"/>
                  </a:cubicBezTo>
                  <a:cubicBezTo>
                    <a:pt x="3447" y="2256"/>
                    <a:pt x="3410" y="2371"/>
                    <a:pt x="3332" y="2487"/>
                  </a:cubicBezTo>
                  <a:cubicBezTo>
                    <a:pt x="3235" y="2602"/>
                    <a:pt x="3142" y="2718"/>
                    <a:pt x="3004" y="2833"/>
                  </a:cubicBezTo>
                  <a:cubicBezTo>
                    <a:pt x="2754" y="3064"/>
                    <a:pt x="2426" y="3254"/>
                    <a:pt x="2195" y="3295"/>
                  </a:cubicBezTo>
                  <a:cubicBezTo>
                    <a:pt x="2173" y="3297"/>
                    <a:pt x="2148" y="3298"/>
                    <a:pt x="2123" y="3298"/>
                  </a:cubicBezTo>
                  <a:cubicBezTo>
                    <a:pt x="1889" y="3298"/>
                    <a:pt x="1545" y="3224"/>
                    <a:pt x="1216" y="3120"/>
                  </a:cubicBezTo>
                  <a:cubicBezTo>
                    <a:pt x="1040" y="3064"/>
                    <a:pt x="888" y="2986"/>
                    <a:pt x="754" y="2907"/>
                  </a:cubicBezTo>
                  <a:cubicBezTo>
                    <a:pt x="620" y="2852"/>
                    <a:pt x="541" y="2773"/>
                    <a:pt x="504" y="2718"/>
                  </a:cubicBezTo>
                  <a:cubicBezTo>
                    <a:pt x="486" y="2658"/>
                    <a:pt x="426" y="2505"/>
                    <a:pt x="389" y="2293"/>
                  </a:cubicBezTo>
                  <a:cubicBezTo>
                    <a:pt x="347" y="2099"/>
                    <a:pt x="292" y="1849"/>
                    <a:pt x="255" y="1618"/>
                  </a:cubicBezTo>
                  <a:cubicBezTo>
                    <a:pt x="176" y="1156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51" y="128"/>
                    <a:pt x="3002" y="116"/>
                    <a:pt x="3156" y="116"/>
                  </a:cubicBezTo>
                  <a:close/>
                  <a:moveTo>
                    <a:pt x="3213" y="0"/>
                  </a:moveTo>
                  <a:cubicBezTo>
                    <a:pt x="3071" y="0"/>
                    <a:pt x="2586" y="13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79" y="1156"/>
                    <a:pt x="158" y="1637"/>
                  </a:cubicBezTo>
                  <a:cubicBezTo>
                    <a:pt x="194" y="1868"/>
                    <a:pt x="231" y="2122"/>
                    <a:pt x="292" y="2311"/>
                  </a:cubicBezTo>
                  <a:cubicBezTo>
                    <a:pt x="328" y="2524"/>
                    <a:pt x="370" y="2676"/>
                    <a:pt x="426" y="2773"/>
                  </a:cubicBezTo>
                  <a:cubicBezTo>
                    <a:pt x="462" y="2852"/>
                    <a:pt x="560" y="2930"/>
                    <a:pt x="694" y="3004"/>
                  </a:cubicBezTo>
                  <a:cubicBezTo>
                    <a:pt x="851" y="3083"/>
                    <a:pt x="1003" y="3161"/>
                    <a:pt x="1197" y="3217"/>
                  </a:cubicBezTo>
                  <a:cubicBezTo>
                    <a:pt x="1486" y="3328"/>
                    <a:pt x="1813" y="3402"/>
                    <a:pt x="2072" y="3402"/>
                  </a:cubicBezTo>
                  <a:cubicBezTo>
                    <a:pt x="2123" y="3402"/>
                    <a:pt x="2173" y="3399"/>
                    <a:pt x="2218" y="3392"/>
                  </a:cubicBezTo>
                  <a:cubicBezTo>
                    <a:pt x="2486" y="3351"/>
                    <a:pt x="2814" y="3161"/>
                    <a:pt x="3082" y="2907"/>
                  </a:cubicBezTo>
                  <a:cubicBezTo>
                    <a:pt x="3198" y="2792"/>
                    <a:pt x="3332" y="2658"/>
                    <a:pt x="3410" y="2542"/>
                  </a:cubicBezTo>
                  <a:cubicBezTo>
                    <a:pt x="3507" y="2408"/>
                    <a:pt x="3563" y="2293"/>
                    <a:pt x="3563" y="2177"/>
                  </a:cubicBezTo>
                  <a:cubicBezTo>
                    <a:pt x="3563" y="2080"/>
                    <a:pt x="3563" y="1909"/>
                    <a:pt x="3526" y="1678"/>
                  </a:cubicBezTo>
                  <a:cubicBezTo>
                    <a:pt x="3507" y="1466"/>
                    <a:pt x="3466" y="1216"/>
                    <a:pt x="3447" y="967"/>
                  </a:cubicBezTo>
                  <a:cubicBezTo>
                    <a:pt x="3373" y="481"/>
                    <a:pt x="3313" y="61"/>
                    <a:pt x="3313" y="61"/>
                  </a:cubicBezTo>
                  <a:lnTo>
                    <a:pt x="3313" y="1"/>
                  </a:lnTo>
                  <a:lnTo>
                    <a:pt x="3258" y="1"/>
                  </a:lnTo>
                  <a:cubicBezTo>
                    <a:pt x="3258" y="1"/>
                    <a:pt x="3243" y="0"/>
                    <a:pt x="321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6465536" y="2618566"/>
              <a:ext cx="455451" cy="199841"/>
            </a:xfrm>
            <a:custGeom>
              <a:rect b="b" l="l" r="r" t="t"/>
              <a:pathLst>
                <a:path extrusionOk="0" h="1462" w="3332">
                  <a:moveTo>
                    <a:pt x="3101" y="1"/>
                  </a:moveTo>
                  <a:cubicBezTo>
                    <a:pt x="2925" y="1"/>
                    <a:pt x="2445" y="19"/>
                    <a:pt x="1655" y="153"/>
                  </a:cubicBezTo>
                  <a:cubicBezTo>
                    <a:pt x="578" y="306"/>
                    <a:pt x="0" y="652"/>
                    <a:pt x="0" y="652"/>
                  </a:cubicBezTo>
                  <a:cubicBezTo>
                    <a:pt x="0" y="652"/>
                    <a:pt x="56" y="1041"/>
                    <a:pt x="134" y="1461"/>
                  </a:cubicBezTo>
                  <a:cubicBezTo>
                    <a:pt x="347" y="1346"/>
                    <a:pt x="906" y="1115"/>
                    <a:pt x="1789" y="981"/>
                  </a:cubicBezTo>
                  <a:cubicBezTo>
                    <a:pt x="2316" y="893"/>
                    <a:pt x="2713" y="871"/>
                    <a:pt x="2990" y="871"/>
                  </a:cubicBezTo>
                  <a:cubicBezTo>
                    <a:pt x="3138" y="871"/>
                    <a:pt x="3251" y="877"/>
                    <a:pt x="3332" y="884"/>
                  </a:cubicBezTo>
                  <a:cubicBezTo>
                    <a:pt x="3253" y="403"/>
                    <a:pt x="319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6457334" y="2610365"/>
              <a:ext cx="471307" cy="221301"/>
            </a:xfrm>
            <a:custGeom>
              <a:rect b="b" l="l" r="r" t="t"/>
              <a:pathLst>
                <a:path extrusionOk="0" h="1619" w="3448">
                  <a:moveTo>
                    <a:pt x="3216" y="116"/>
                  </a:moveTo>
                  <a:cubicBezTo>
                    <a:pt x="3216" y="158"/>
                    <a:pt x="3276" y="481"/>
                    <a:pt x="3332" y="888"/>
                  </a:cubicBezTo>
                  <a:cubicBezTo>
                    <a:pt x="3255" y="883"/>
                    <a:pt x="3163" y="879"/>
                    <a:pt x="3052" y="879"/>
                  </a:cubicBezTo>
                  <a:cubicBezTo>
                    <a:pt x="2776" y="879"/>
                    <a:pt x="2387" y="903"/>
                    <a:pt x="1849" y="985"/>
                  </a:cubicBezTo>
                  <a:cubicBezTo>
                    <a:pt x="985" y="1119"/>
                    <a:pt x="486" y="1332"/>
                    <a:pt x="231" y="1466"/>
                  </a:cubicBezTo>
                  <a:cubicBezTo>
                    <a:pt x="176" y="1082"/>
                    <a:pt x="116" y="773"/>
                    <a:pt x="116" y="736"/>
                  </a:cubicBezTo>
                  <a:cubicBezTo>
                    <a:pt x="158" y="712"/>
                    <a:pt x="694" y="426"/>
                    <a:pt x="1715" y="250"/>
                  </a:cubicBezTo>
                  <a:cubicBezTo>
                    <a:pt x="2523" y="135"/>
                    <a:pt x="2985" y="116"/>
                    <a:pt x="3161" y="116"/>
                  </a:cubicBezTo>
                  <a:close/>
                  <a:moveTo>
                    <a:pt x="3161" y="1"/>
                  </a:moveTo>
                  <a:cubicBezTo>
                    <a:pt x="2985" y="1"/>
                    <a:pt x="2505" y="19"/>
                    <a:pt x="1696" y="158"/>
                  </a:cubicBezTo>
                  <a:cubicBezTo>
                    <a:pt x="620" y="329"/>
                    <a:pt x="42" y="657"/>
                    <a:pt x="42" y="657"/>
                  </a:cubicBezTo>
                  <a:lnTo>
                    <a:pt x="0" y="676"/>
                  </a:lnTo>
                  <a:lnTo>
                    <a:pt x="0" y="712"/>
                  </a:lnTo>
                  <a:cubicBezTo>
                    <a:pt x="0" y="712"/>
                    <a:pt x="60" y="1101"/>
                    <a:pt x="139" y="1544"/>
                  </a:cubicBezTo>
                  <a:lnTo>
                    <a:pt x="158" y="1618"/>
                  </a:lnTo>
                  <a:lnTo>
                    <a:pt x="213" y="1581"/>
                  </a:lnTo>
                  <a:cubicBezTo>
                    <a:pt x="426" y="1466"/>
                    <a:pt x="966" y="1216"/>
                    <a:pt x="1849" y="1082"/>
                  </a:cubicBezTo>
                  <a:cubicBezTo>
                    <a:pt x="2426" y="1000"/>
                    <a:pt x="2848" y="976"/>
                    <a:pt x="3126" y="976"/>
                  </a:cubicBezTo>
                  <a:cubicBezTo>
                    <a:pt x="3238" y="976"/>
                    <a:pt x="3326" y="980"/>
                    <a:pt x="3392" y="985"/>
                  </a:cubicBezTo>
                  <a:lnTo>
                    <a:pt x="3447" y="1004"/>
                  </a:lnTo>
                  <a:lnTo>
                    <a:pt x="3429" y="925"/>
                  </a:lnTo>
                  <a:cubicBezTo>
                    <a:pt x="3373" y="463"/>
                    <a:pt x="3313" y="61"/>
                    <a:pt x="3313" y="61"/>
                  </a:cubicBezTo>
                  <a:lnTo>
                    <a:pt x="3295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6113148" y="3097394"/>
              <a:ext cx="1052376" cy="289919"/>
            </a:xfrm>
            <a:custGeom>
              <a:rect b="b" l="l" r="r" t="t"/>
              <a:pathLst>
                <a:path extrusionOk="0" h="2121" w="7699">
                  <a:moveTo>
                    <a:pt x="7370" y="0"/>
                  </a:moveTo>
                  <a:cubicBezTo>
                    <a:pt x="7278" y="97"/>
                    <a:pt x="6543" y="656"/>
                    <a:pt x="5138" y="961"/>
                  </a:cubicBezTo>
                  <a:cubicBezTo>
                    <a:pt x="4475" y="1101"/>
                    <a:pt x="3618" y="1151"/>
                    <a:pt x="2864" y="1151"/>
                  </a:cubicBezTo>
                  <a:cubicBezTo>
                    <a:pt x="2043" y="1151"/>
                    <a:pt x="1346" y="1091"/>
                    <a:pt x="1155" y="1022"/>
                  </a:cubicBezTo>
                  <a:cubicBezTo>
                    <a:pt x="814" y="920"/>
                    <a:pt x="490" y="743"/>
                    <a:pt x="326" y="743"/>
                  </a:cubicBezTo>
                  <a:cubicBezTo>
                    <a:pt x="304" y="743"/>
                    <a:pt x="284" y="746"/>
                    <a:pt x="268" y="754"/>
                  </a:cubicBezTo>
                  <a:cubicBezTo>
                    <a:pt x="153" y="827"/>
                    <a:pt x="0" y="1465"/>
                    <a:pt x="37" y="1618"/>
                  </a:cubicBezTo>
                  <a:cubicBezTo>
                    <a:pt x="64" y="1728"/>
                    <a:pt x="1601" y="2120"/>
                    <a:pt x="3287" y="2120"/>
                  </a:cubicBezTo>
                  <a:cubicBezTo>
                    <a:pt x="3934" y="2120"/>
                    <a:pt x="4603" y="2062"/>
                    <a:pt x="5217" y="1909"/>
                  </a:cubicBezTo>
                  <a:cubicBezTo>
                    <a:pt x="7412" y="1368"/>
                    <a:pt x="7661" y="906"/>
                    <a:pt x="7680" y="772"/>
                  </a:cubicBezTo>
                  <a:cubicBezTo>
                    <a:pt x="7698" y="615"/>
                    <a:pt x="7680" y="559"/>
                    <a:pt x="7624" y="310"/>
                  </a:cubicBezTo>
                  <a:cubicBezTo>
                    <a:pt x="7564" y="79"/>
                    <a:pt x="7370" y="0"/>
                    <a:pt x="73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107407" y="3086595"/>
              <a:ext cx="1063722" cy="308099"/>
            </a:xfrm>
            <a:custGeom>
              <a:rect b="b" l="l" r="r" t="t"/>
              <a:pathLst>
                <a:path extrusionOk="0" h="2254" w="7782">
                  <a:moveTo>
                    <a:pt x="7412" y="139"/>
                  </a:moveTo>
                  <a:cubicBezTo>
                    <a:pt x="7435" y="158"/>
                    <a:pt x="7569" y="213"/>
                    <a:pt x="7606" y="407"/>
                  </a:cubicBezTo>
                  <a:cubicBezTo>
                    <a:pt x="7685" y="657"/>
                    <a:pt x="7685" y="694"/>
                    <a:pt x="7666" y="833"/>
                  </a:cubicBezTo>
                  <a:cubicBezTo>
                    <a:pt x="7666" y="888"/>
                    <a:pt x="7625" y="1022"/>
                    <a:pt x="7278" y="1216"/>
                  </a:cubicBezTo>
                  <a:cubicBezTo>
                    <a:pt x="6950" y="1429"/>
                    <a:pt x="6335" y="1678"/>
                    <a:pt x="5240" y="1946"/>
                  </a:cubicBezTo>
                  <a:cubicBezTo>
                    <a:pt x="4637" y="2096"/>
                    <a:pt x="3981" y="2151"/>
                    <a:pt x="3344" y="2151"/>
                  </a:cubicBezTo>
                  <a:cubicBezTo>
                    <a:pt x="2820" y="2151"/>
                    <a:pt x="2309" y="2114"/>
                    <a:pt x="1849" y="2062"/>
                  </a:cubicBezTo>
                  <a:cubicBezTo>
                    <a:pt x="1350" y="2006"/>
                    <a:pt x="906" y="1909"/>
                    <a:pt x="597" y="1831"/>
                  </a:cubicBezTo>
                  <a:cubicBezTo>
                    <a:pt x="444" y="1794"/>
                    <a:pt x="310" y="1757"/>
                    <a:pt x="232" y="1734"/>
                  </a:cubicBezTo>
                  <a:cubicBezTo>
                    <a:pt x="195" y="1715"/>
                    <a:pt x="158" y="1697"/>
                    <a:pt x="135" y="1697"/>
                  </a:cubicBezTo>
                  <a:cubicBezTo>
                    <a:pt x="135" y="1678"/>
                    <a:pt x="135" y="1678"/>
                    <a:pt x="116" y="1678"/>
                  </a:cubicBezTo>
                  <a:cubicBezTo>
                    <a:pt x="116" y="1660"/>
                    <a:pt x="116" y="1600"/>
                    <a:pt x="135" y="1526"/>
                  </a:cubicBezTo>
                  <a:cubicBezTo>
                    <a:pt x="135" y="1429"/>
                    <a:pt x="158" y="1350"/>
                    <a:pt x="195" y="1253"/>
                  </a:cubicBezTo>
                  <a:cubicBezTo>
                    <a:pt x="213" y="1156"/>
                    <a:pt x="232" y="1064"/>
                    <a:pt x="273" y="1003"/>
                  </a:cubicBezTo>
                  <a:cubicBezTo>
                    <a:pt x="310" y="925"/>
                    <a:pt x="347" y="888"/>
                    <a:pt x="347" y="888"/>
                  </a:cubicBezTo>
                  <a:cubicBezTo>
                    <a:pt x="347" y="879"/>
                    <a:pt x="358" y="874"/>
                    <a:pt x="375" y="874"/>
                  </a:cubicBezTo>
                  <a:cubicBezTo>
                    <a:pt x="392" y="874"/>
                    <a:pt x="416" y="879"/>
                    <a:pt x="444" y="888"/>
                  </a:cubicBezTo>
                  <a:cubicBezTo>
                    <a:pt x="481" y="888"/>
                    <a:pt x="560" y="906"/>
                    <a:pt x="638" y="948"/>
                  </a:cubicBezTo>
                  <a:cubicBezTo>
                    <a:pt x="791" y="1003"/>
                    <a:pt x="985" y="1082"/>
                    <a:pt x="1174" y="1156"/>
                  </a:cubicBezTo>
                  <a:cubicBezTo>
                    <a:pt x="1271" y="1198"/>
                    <a:pt x="1484" y="1216"/>
                    <a:pt x="1775" y="1235"/>
                  </a:cubicBezTo>
                  <a:cubicBezTo>
                    <a:pt x="2061" y="1253"/>
                    <a:pt x="2426" y="1271"/>
                    <a:pt x="2815" y="1271"/>
                  </a:cubicBezTo>
                  <a:cubicBezTo>
                    <a:pt x="2920" y="1275"/>
                    <a:pt x="3029" y="1276"/>
                    <a:pt x="3140" y="1276"/>
                  </a:cubicBezTo>
                  <a:cubicBezTo>
                    <a:pt x="3832" y="1276"/>
                    <a:pt x="4601" y="1213"/>
                    <a:pt x="5199" y="1082"/>
                  </a:cubicBezTo>
                  <a:cubicBezTo>
                    <a:pt x="5892" y="948"/>
                    <a:pt x="6432" y="717"/>
                    <a:pt x="6816" y="523"/>
                  </a:cubicBezTo>
                  <a:cubicBezTo>
                    <a:pt x="6992" y="426"/>
                    <a:pt x="7144" y="347"/>
                    <a:pt x="7260" y="273"/>
                  </a:cubicBezTo>
                  <a:cubicBezTo>
                    <a:pt x="7338" y="213"/>
                    <a:pt x="7375" y="176"/>
                    <a:pt x="7412" y="139"/>
                  </a:cubicBezTo>
                  <a:close/>
                  <a:moveTo>
                    <a:pt x="7394" y="1"/>
                  </a:moveTo>
                  <a:lnTo>
                    <a:pt x="7375" y="42"/>
                  </a:lnTo>
                  <a:cubicBezTo>
                    <a:pt x="7357" y="61"/>
                    <a:pt x="7297" y="116"/>
                    <a:pt x="7204" y="176"/>
                  </a:cubicBezTo>
                  <a:cubicBezTo>
                    <a:pt x="7089" y="255"/>
                    <a:pt x="6950" y="347"/>
                    <a:pt x="6761" y="426"/>
                  </a:cubicBezTo>
                  <a:cubicBezTo>
                    <a:pt x="6396" y="620"/>
                    <a:pt x="5873" y="833"/>
                    <a:pt x="5180" y="985"/>
                  </a:cubicBezTo>
                  <a:cubicBezTo>
                    <a:pt x="4487" y="1137"/>
                    <a:pt x="3582" y="1179"/>
                    <a:pt x="2815" y="1179"/>
                  </a:cubicBezTo>
                  <a:cubicBezTo>
                    <a:pt x="2426" y="1179"/>
                    <a:pt x="2061" y="1156"/>
                    <a:pt x="1775" y="1137"/>
                  </a:cubicBezTo>
                  <a:cubicBezTo>
                    <a:pt x="1502" y="1119"/>
                    <a:pt x="1290" y="1082"/>
                    <a:pt x="1197" y="1064"/>
                  </a:cubicBezTo>
                  <a:cubicBezTo>
                    <a:pt x="1022" y="985"/>
                    <a:pt x="828" y="906"/>
                    <a:pt x="675" y="851"/>
                  </a:cubicBezTo>
                  <a:cubicBezTo>
                    <a:pt x="597" y="809"/>
                    <a:pt x="523" y="791"/>
                    <a:pt x="463" y="772"/>
                  </a:cubicBezTo>
                  <a:cubicBezTo>
                    <a:pt x="435" y="772"/>
                    <a:pt x="406" y="768"/>
                    <a:pt x="377" y="768"/>
                  </a:cubicBezTo>
                  <a:cubicBezTo>
                    <a:pt x="348" y="768"/>
                    <a:pt x="319" y="772"/>
                    <a:pt x="292" y="791"/>
                  </a:cubicBezTo>
                  <a:cubicBezTo>
                    <a:pt x="232" y="809"/>
                    <a:pt x="213" y="888"/>
                    <a:pt x="176" y="948"/>
                  </a:cubicBezTo>
                  <a:cubicBezTo>
                    <a:pt x="135" y="1022"/>
                    <a:pt x="116" y="1119"/>
                    <a:pt x="79" y="1216"/>
                  </a:cubicBezTo>
                  <a:cubicBezTo>
                    <a:pt x="61" y="1313"/>
                    <a:pt x="42" y="1410"/>
                    <a:pt x="19" y="1502"/>
                  </a:cubicBezTo>
                  <a:cubicBezTo>
                    <a:pt x="19" y="1581"/>
                    <a:pt x="1" y="1660"/>
                    <a:pt x="19" y="1715"/>
                  </a:cubicBezTo>
                  <a:cubicBezTo>
                    <a:pt x="19" y="1734"/>
                    <a:pt x="42" y="1757"/>
                    <a:pt x="61" y="1757"/>
                  </a:cubicBezTo>
                  <a:cubicBezTo>
                    <a:pt x="61" y="1775"/>
                    <a:pt x="79" y="1775"/>
                    <a:pt x="79" y="1775"/>
                  </a:cubicBezTo>
                  <a:cubicBezTo>
                    <a:pt x="116" y="1794"/>
                    <a:pt x="158" y="1812"/>
                    <a:pt x="195" y="1831"/>
                  </a:cubicBezTo>
                  <a:cubicBezTo>
                    <a:pt x="292" y="1872"/>
                    <a:pt x="426" y="1891"/>
                    <a:pt x="578" y="1946"/>
                  </a:cubicBezTo>
                  <a:cubicBezTo>
                    <a:pt x="888" y="2025"/>
                    <a:pt x="1331" y="2103"/>
                    <a:pt x="1849" y="2159"/>
                  </a:cubicBezTo>
                  <a:cubicBezTo>
                    <a:pt x="2288" y="2217"/>
                    <a:pt x="2782" y="2254"/>
                    <a:pt x="3293" y="2254"/>
                  </a:cubicBezTo>
                  <a:cubicBezTo>
                    <a:pt x="3948" y="2254"/>
                    <a:pt x="4630" y="2194"/>
                    <a:pt x="5259" y="2043"/>
                  </a:cubicBezTo>
                  <a:cubicBezTo>
                    <a:pt x="6372" y="1775"/>
                    <a:pt x="6992" y="1526"/>
                    <a:pt x="7338" y="1313"/>
                  </a:cubicBezTo>
                  <a:cubicBezTo>
                    <a:pt x="7685" y="1101"/>
                    <a:pt x="7759" y="948"/>
                    <a:pt x="7782" y="851"/>
                  </a:cubicBezTo>
                  <a:cubicBezTo>
                    <a:pt x="7782" y="694"/>
                    <a:pt x="7782" y="620"/>
                    <a:pt x="7722" y="389"/>
                  </a:cubicBezTo>
                  <a:cubicBezTo>
                    <a:pt x="7643" y="116"/>
                    <a:pt x="7435" y="24"/>
                    <a:pt x="7435" y="2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6770629" y="3239416"/>
              <a:ext cx="103064" cy="103201"/>
            </a:xfrm>
            <a:custGeom>
              <a:rect b="b" l="l" r="r" t="t"/>
              <a:pathLst>
                <a:path extrusionOk="0" h="755" w="754">
                  <a:moveTo>
                    <a:pt x="388" y="1"/>
                  </a:moveTo>
                  <a:cubicBezTo>
                    <a:pt x="176" y="1"/>
                    <a:pt x="0" y="177"/>
                    <a:pt x="0" y="366"/>
                  </a:cubicBezTo>
                  <a:cubicBezTo>
                    <a:pt x="0" y="579"/>
                    <a:pt x="176" y="754"/>
                    <a:pt x="388" y="754"/>
                  </a:cubicBezTo>
                  <a:cubicBezTo>
                    <a:pt x="578" y="754"/>
                    <a:pt x="753" y="579"/>
                    <a:pt x="753" y="366"/>
                  </a:cubicBezTo>
                  <a:cubicBezTo>
                    <a:pt x="753" y="177"/>
                    <a:pt x="578" y="1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6765571" y="3231898"/>
              <a:ext cx="115640" cy="115776"/>
            </a:xfrm>
            <a:custGeom>
              <a:rect b="b" l="l" r="r" t="t"/>
              <a:pathLst>
                <a:path extrusionOk="0" h="847" w="846">
                  <a:moveTo>
                    <a:pt x="425" y="116"/>
                  </a:moveTo>
                  <a:cubicBezTo>
                    <a:pt x="596" y="116"/>
                    <a:pt x="730" y="250"/>
                    <a:pt x="730" y="421"/>
                  </a:cubicBezTo>
                  <a:cubicBezTo>
                    <a:pt x="730" y="597"/>
                    <a:pt x="596" y="749"/>
                    <a:pt x="425" y="749"/>
                  </a:cubicBezTo>
                  <a:cubicBezTo>
                    <a:pt x="231" y="749"/>
                    <a:pt x="97" y="597"/>
                    <a:pt x="97" y="421"/>
                  </a:cubicBezTo>
                  <a:cubicBezTo>
                    <a:pt x="97" y="250"/>
                    <a:pt x="231" y="116"/>
                    <a:pt x="425" y="116"/>
                  </a:cubicBezTo>
                  <a:close/>
                  <a:moveTo>
                    <a:pt x="425" y="1"/>
                  </a:moveTo>
                  <a:cubicBezTo>
                    <a:pt x="171" y="1"/>
                    <a:pt x="0" y="190"/>
                    <a:pt x="0" y="421"/>
                  </a:cubicBezTo>
                  <a:cubicBezTo>
                    <a:pt x="0" y="652"/>
                    <a:pt x="171" y="846"/>
                    <a:pt x="425" y="846"/>
                  </a:cubicBezTo>
                  <a:cubicBezTo>
                    <a:pt x="656" y="846"/>
                    <a:pt x="846" y="652"/>
                    <a:pt x="846" y="421"/>
                  </a:cubicBezTo>
                  <a:cubicBezTo>
                    <a:pt x="846" y="190"/>
                    <a:pt x="656" y="1"/>
                    <a:pt x="42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6271025" y="3610668"/>
              <a:ext cx="547033" cy="271330"/>
            </a:xfrm>
            <a:custGeom>
              <a:rect b="b" l="l" r="r" t="t"/>
              <a:pathLst>
                <a:path extrusionOk="0" h="1985" w="4002">
                  <a:moveTo>
                    <a:pt x="552" y="0"/>
                  </a:moveTo>
                  <a:cubicBezTo>
                    <a:pt x="201" y="0"/>
                    <a:pt x="0" y="76"/>
                    <a:pt x="0" y="76"/>
                  </a:cubicBezTo>
                  <a:cubicBezTo>
                    <a:pt x="0" y="76"/>
                    <a:pt x="1423" y="233"/>
                    <a:pt x="2117" y="695"/>
                  </a:cubicBezTo>
                  <a:cubicBezTo>
                    <a:pt x="2791" y="1134"/>
                    <a:pt x="4002" y="1984"/>
                    <a:pt x="4002" y="1984"/>
                  </a:cubicBezTo>
                  <a:cubicBezTo>
                    <a:pt x="4002" y="1984"/>
                    <a:pt x="3212" y="1018"/>
                    <a:pt x="2020" y="385"/>
                  </a:cubicBezTo>
                  <a:cubicBezTo>
                    <a:pt x="1412" y="77"/>
                    <a:pt x="906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6267882" y="3604115"/>
              <a:ext cx="555918" cy="284452"/>
            </a:xfrm>
            <a:custGeom>
              <a:rect b="b" l="l" r="r" t="t"/>
              <a:pathLst>
                <a:path extrusionOk="0" h="2081" w="4067">
                  <a:moveTo>
                    <a:pt x="578" y="116"/>
                  </a:moveTo>
                  <a:cubicBezTo>
                    <a:pt x="924" y="116"/>
                    <a:pt x="1428" y="176"/>
                    <a:pt x="2006" y="500"/>
                  </a:cubicBezTo>
                  <a:cubicBezTo>
                    <a:pt x="2814" y="906"/>
                    <a:pt x="3313" y="1369"/>
                    <a:pt x="3641" y="1697"/>
                  </a:cubicBezTo>
                  <a:cubicBezTo>
                    <a:pt x="3276" y="1466"/>
                    <a:pt x="2680" y="1059"/>
                    <a:pt x="2158" y="694"/>
                  </a:cubicBezTo>
                  <a:cubicBezTo>
                    <a:pt x="1812" y="463"/>
                    <a:pt x="1271" y="310"/>
                    <a:pt x="832" y="232"/>
                  </a:cubicBezTo>
                  <a:cubicBezTo>
                    <a:pt x="559" y="176"/>
                    <a:pt x="504" y="176"/>
                    <a:pt x="347" y="153"/>
                  </a:cubicBezTo>
                  <a:cubicBezTo>
                    <a:pt x="444" y="135"/>
                    <a:pt x="425" y="116"/>
                    <a:pt x="578" y="116"/>
                  </a:cubicBezTo>
                  <a:close/>
                  <a:moveTo>
                    <a:pt x="578" y="1"/>
                  </a:moveTo>
                  <a:cubicBezTo>
                    <a:pt x="231" y="19"/>
                    <a:pt x="42" y="79"/>
                    <a:pt x="23" y="98"/>
                  </a:cubicBezTo>
                  <a:lnTo>
                    <a:pt x="0" y="98"/>
                  </a:lnTo>
                  <a:lnTo>
                    <a:pt x="23" y="195"/>
                  </a:lnTo>
                  <a:cubicBezTo>
                    <a:pt x="23" y="195"/>
                    <a:pt x="370" y="232"/>
                    <a:pt x="809" y="329"/>
                  </a:cubicBezTo>
                  <a:cubicBezTo>
                    <a:pt x="1252" y="426"/>
                    <a:pt x="1775" y="578"/>
                    <a:pt x="2103" y="791"/>
                  </a:cubicBezTo>
                  <a:cubicBezTo>
                    <a:pt x="2773" y="1235"/>
                    <a:pt x="4006" y="2080"/>
                    <a:pt x="4006" y="2080"/>
                  </a:cubicBezTo>
                  <a:lnTo>
                    <a:pt x="4066" y="2002"/>
                  </a:lnTo>
                  <a:cubicBezTo>
                    <a:pt x="4066" y="2002"/>
                    <a:pt x="3276" y="1040"/>
                    <a:pt x="2061" y="407"/>
                  </a:cubicBezTo>
                  <a:cubicBezTo>
                    <a:pt x="1446" y="79"/>
                    <a:pt x="947" y="1"/>
                    <a:pt x="57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6881075" y="3641560"/>
              <a:ext cx="363322" cy="206265"/>
            </a:xfrm>
            <a:custGeom>
              <a:rect b="b" l="l" r="r" t="t"/>
              <a:pathLst>
                <a:path extrusionOk="0" h="1509" w="2658">
                  <a:moveTo>
                    <a:pt x="2547" y="0"/>
                  </a:moveTo>
                  <a:cubicBezTo>
                    <a:pt x="2315" y="0"/>
                    <a:pt x="1734" y="68"/>
                    <a:pt x="985" y="640"/>
                  </a:cubicBezTo>
                  <a:cubicBezTo>
                    <a:pt x="1" y="1393"/>
                    <a:pt x="61" y="1509"/>
                    <a:pt x="61" y="1509"/>
                  </a:cubicBezTo>
                  <a:cubicBezTo>
                    <a:pt x="61" y="1509"/>
                    <a:pt x="426" y="1236"/>
                    <a:pt x="1216" y="700"/>
                  </a:cubicBezTo>
                  <a:cubicBezTo>
                    <a:pt x="1983" y="159"/>
                    <a:pt x="2658" y="7"/>
                    <a:pt x="2658" y="7"/>
                  </a:cubicBezTo>
                  <a:cubicBezTo>
                    <a:pt x="2658" y="7"/>
                    <a:pt x="2619" y="0"/>
                    <a:pt x="2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883672" y="3635281"/>
              <a:ext cx="360725" cy="221711"/>
            </a:xfrm>
            <a:custGeom>
              <a:rect b="b" l="l" r="r" t="t"/>
              <a:pathLst>
                <a:path extrusionOk="0" h="1622" w="2639">
                  <a:moveTo>
                    <a:pt x="2218" y="138"/>
                  </a:moveTo>
                  <a:cubicBezTo>
                    <a:pt x="1946" y="235"/>
                    <a:pt x="1581" y="410"/>
                    <a:pt x="1155" y="715"/>
                  </a:cubicBezTo>
                  <a:cubicBezTo>
                    <a:pt x="656" y="1062"/>
                    <a:pt x="601" y="1104"/>
                    <a:pt x="425" y="1238"/>
                  </a:cubicBezTo>
                  <a:cubicBezTo>
                    <a:pt x="559" y="1104"/>
                    <a:pt x="656" y="988"/>
                    <a:pt x="1003" y="734"/>
                  </a:cubicBezTo>
                  <a:cubicBezTo>
                    <a:pt x="1484" y="369"/>
                    <a:pt x="1890" y="198"/>
                    <a:pt x="2177" y="138"/>
                  </a:cubicBezTo>
                  <a:close/>
                  <a:moveTo>
                    <a:pt x="2533" y="1"/>
                  </a:moveTo>
                  <a:cubicBezTo>
                    <a:pt x="2458" y="1"/>
                    <a:pt x="2333" y="8"/>
                    <a:pt x="2158" y="41"/>
                  </a:cubicBezTo>
                  <a:cubicBezTo>
                    <a:pt x="1849" y="101"/>
                    <a:pt x="1428" y="272"/>
                    <a:pt x="924" y="660"/>
                  </a:cubicBezTo>
                  <a:cubicBezTo>
                    <a:pt x="444" y="1025"/>
                    <a:pt x="213" y="1238"/>
                    <a:pt x="97" y="1372"/>
                  </a:cubicBezTo>
                  <a:cubicBezTo>
                    <a:pt x="42" y="1427"/>
                    <a:pt x="23" y="1469"/>
                    <a:pt x="0" y="1506"/>
                  </a:cubicBezTo>
                  <a:lnTo>
                    <a:pt x="0" y="1542"/>
                  </a:lnTo>
                  <a:lnTo>
                    <a:pt x="0" y="1566"/>
                  </a:lnTo>
                  <a:lnTo>
                    <a:pt x="0" y="1584"/>
                  </a:lnTo>
                  <a:lnTo>
                    <a:pt x="42" y="1621"/>
                  </a:lnTo>
                  <a:lnTo>
                    <a:pt x="79" y="1603"/>
                  </a:lnTo>
                  <a:cubicBezTo>
                    <a:pt x="79" y="1603"/>
                    <a:pt x="444" y="1353"/>
                    <a:pt x="1216" y="794"/>
                  </a:cubicBezTo>
                  <a:cubicBezTo>
                    <a:pt x="1987" y="253"/>
                    <a:pt x="2639" y="101"/>
                    <a:pt x="2639" y="101"/>
                  </a:cubicBezTo>
                  <a:lnTo>
                    <a:pt x="2639" y="4"/>
                  </a:lnTo>
                  <a:lnTo>
                    <a:pt x="2620" y="4"/>
                  </a:lnTo>
                  <a:cubicBezTo>
                    <a:pt x="2613" y="4"/>
                    <a:pt x="2584" y="1"/>
                    <a:pt x="25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7155276" y="547702"/>
              <a:ext cx="1065635" cy="936737"/>
            </a:xfrm>
            <a:custGeom>
              <a:rect b="b" l="l" r="r" t="t"/>
              <a:pathLst>
                <a:path extrusionOk="0" h="6853" w="7796">
                  <a:moveTo>
                    <a:pt x="3983" y="0"/>
                  </a:moveTo>
                  <a:cubicBezTo>
                    <a:pt x="1867" y="0"/>
                    <a:pt x="153" y="1386"/>
                    <a:pt x="153" y="3119"/>
                  </a:cubicBezTo>
                  <a:cubicBezTo>
                    <a:pt x="171" y="3849"/>
                    <a:pt x="462" y="4542"/>
                    <a:pt x="1040" y="5101"/>
                  </a:cubicBezTo>
                  <a:lnTo>
                    <a:pt x="0" y="6852"/>
                  </a:lnTo>
                  <a:cubicBezTo>
                    <a:pt x="0" y="6852"/>
                    <a:pt x="2135" y="6640"/>
                    <a:pt x="2865" y="6122"/>
                  </a:cubicBezTo>
                  <a:cubicBezTo>
                    <a:pt x="3235" y="6215"/>
                    <a:pt x="3600" y="6256"/>
                    <a:pt x="3983" y="6256"/>
                  </a:cubicBezTo>
                  <a:cubicBezTo>
                    <a:pt x="6099" y="6256"/>
                    <a:pt x="7795" y="4852"/>
                    <a:pt x="7795" y="3119"/>
                  </a:cubicBezTo>
                  <a:cubicBezTo>
                    <a:pt x="7795" y="1386"/>
                    <a:pt x="6099" y="0"/>
                    <a:pt x="3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7142017" y="539501"/>
              <a:ext cx="1087096" cy="952456"/>
            </a:xfrm>
            <a:custGeom>
              <a:rect b="b" l="l" r="r" t="t"/>
              <a:pathLst>
                <a:path extrusionOk="0" h="6968" w="7953">
                  <a:moveTo>
                    <a:pt x="4080" y="97"/>
                  </a:moveTo>
                  <a:cubicBezTo>
                    <a:pt x="6159" y="97"/>
                    <a:pt x="7855" y="1483"/>
                    <a:pt x="7855" y="3179"/>
                  </a:cubicBezTo>
                  <a:cubicBezTo>
                    <a:pt x="7855" y="4870"/>
                    <a:pt x="6159" y="6256"/>
                    <a:pt x="4080" y="6256"/>
                  </a:cubicBezTo>
                  <a:cubicBezTo>
                    <a:pt x="3715" y="6256"/>
                    <a:pt x="3332" y="6219"/>
                    <a:pt x="2985" y="6122"/>
                  </a:cubicBezTo>
                  <a:lnTo>
                    <a:pt x="2943" y="6122"/>
                  </a:lnTo>
                  <a:lnTo>
                    <a:pt x="2925" y="6141"/>
                  </a:lnTo>
                  <a:cubicBezTo>
                    <a:pt x="2578" y="6372"/>
                    <a:pt x="1867" y="6566"/>
                    <a:pt x="1252" y="6681"/>
                  </a:cubicBezTo>
                  <a:cubicBezTo>
                    <a:pt x="693" y="6797"/>
                    <a:pt x="287" y="6834"/>
                    <a:pt x="213" y="6834"/>
                  </a:cubicBezTo>
                  <a:lnTo>
                    <a:pt x="1192" y="5161"/>
                  </a:lnTo>
                  <a:lnTo>
                    <a:pt x="1174" y="5143"/>
                  </a:lnTo>
                  <a:cubicBezTo>
                    <a:pt x="615" y="4584"/>
                    <a:pt x="305" y="3891"/>
                    <a:pt x="305" y="3179"/>
                  </a:cubicBezTo>
                  <a:cubicBezTo>
                    <a:pt x="305" y="1483"/>
                    <a:pt x="2001" y="97"/>
                    <a:pt x="4080" y="97"/>
                  </a:cubicBezTo>
                  <a:close/>
                  <a:moveTo>
                    <a:pt x="4080" y="0"/>
                  </a:moveTo>
                  <a:cubicBezTo>
                    <a:pt x="1945" y="0"/>
                    <a:pt x="213" y="1423"/>
                    <a:pt x="213" y="3179"/>
                  </a:cubicBezTo>
                  <a:cubicBezTo>
                    <a:pt x="213" y="3909"/>
                    <a:pt x="518" y="4602"/>
                    <a:pt x="1058" y="5180"/>
                  </a:cubicBezTo>
                  <a:lnTo>
                    <a:pt x="0" y="6968"/>
                  </a:lnTo>
                  <a:lnTo>
                    <a:pt x="116" y="6949"/>
                  </a:lnTo>
                  <a:cubicBezTo>
                    <a:pt x="116" y="6949"/>
                    <a:pt x="652" y="6912"/>
                    <a:pt x="1271" y="6797"/>
                  </a:cubicBezTo>
                  <a:cubicBezTo>
                    <a:pt x="1885" y="6663"/>
                    <a:pt x="2578" y="6487"/>
                    <a:pt x="2962" y="6238"/>
                  </a:cubicBezTo>
                  <a:cubicBezTo>
                    <a:pt x="3332" y="6316"/>
                    <a:pt x="3697" y="6372"/>
                    <a:pt x="4080" y="6372"/>
                  </a:cubicBezTo>
                  <a:cubicBezTo>
                    <a:pt x="6219" y="6372"/>
                    <a:pt x="7952" y="4949"/>
                    <a:pt x="7952" y="3179"/>
                  </a:cubicBezTo>
                  <a:cubicBezTo>
                    <a:pt x="7952" y="1423"/>
                    <a:pt x="6219" y="0"/>
                    <a:pt x="408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384068" y="3097394"/>
              <a:ext cx="25971" cy="50029"/>
            </a:xfrm>
            <a:custGeom>
              <a:rect b="b" l="l" r="r" t="t"/>
              <a:pathLst>
                <a:path extrusionOk="0" h="366" w="190">
                  <a:moveTo>
                    <a:pt x="153" y="0"/>
                  </a:moveTo>
                  <a:cubicBezTo>
                    <a:pt x="116" y="0"/>
                    <a:pt x="97" y="19"/>
                    <a:pt x="97" y="37"/>
                  </a:cubicBezTo>
                  <a:lnTo>
                    <a:pt x="97" y="60"/>
                  </a:lnTo>
                  <a:cubicBezTo>
                    <a:pt x="97" y="97"/>
                    <a:pt x="74" y="153"/>
                    <a:pt x="37" y="213"/>
                  </a:cubicBezTo>
                  <a:cubicBezTo>
                    <a:pt x="37" y="250"/>
                    <a:pt x="19" y="268"/>
                    <a:pt x="19" y="291"/>
                  </a:cubicBezTo>
                  <a:cubicBezTo>
                    <a:pt x="0" y="328"/>
                    <a:pt x="19" y="347"/>
                    <a:pt x="37" y="365"/>
                  </a:cubicBezTo>
                  <a:cubicBezTo>
                    <a:pt x="74" y="365"/>
                    <a:pt x="97" y="347"/>
                    <a:pt x="116" y="328"/>
                  </a:cubicBezTo>
                  <a:cubicBezTo>
                    <a:pt x="116" y="310"/>
                    <a:pt x="134" y="291"/>
                    <a:pt x="134" y="250"/>
                  </a:cubicBezTo>
                  <a:cubicBezTo>
                    <a:pt x="171" y="194"/>
                    <a:pt x="190" y="134"/>
                    <a:pt x="190" y="60"/>
                  </a:cubicBezTo>
                  <a:cubicBezTo>
                    <a:pt x="190" y="19"/>
                    <a:pt x="171" y="0"/>
                    <a:pt x="15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5883782" y="2218199"/>
              <a:ext cx="418955" cy="1058664"/>
            </a:xfrm>
            <a:custGeom>
              <a:rect b="b" l="l" r="r" t="t"/>
              <a:pathLst>
                <a:path extrusionOk="0" h="7745" w="3065">
                  <a:moveTo>
                    <a:pt x="1734" y="1"/>
                  </a:moveTo>
                  <a:cubicBezTo>
                    <a:pt x="1041" y="195"/>
                    <a:pt x="754" y="675"/>
                    <a:pt x="657" y="1197"/>
                  </a:cubicBezTo>
                  <a:cubicBezTo>
                    <a:pt x="542" y="1733"/>
                    <a:pt x="311" y="5083"/>
                    <a:pt x="153" y="5855"/>
                  </a:cubicBezTo>
                  <a:cubicBezTo>
                    <a:pt x="1" y="6608"/>
                    <a:pt x="384" y="7532"/>
                    <a:pt x="773" y="7685"/>
                  </a:cubicBezTo>
                  <a:cubicBezTo>
                    <a:pt x="881" y="7728"/>
                    <a:pt x="1043" y="7745"/>
                    <a:pt x="1227" y="7745"/>
                  </a:cubicBezTo>
                  <a:cubicBezTo>
                    <a:pt x="1694" y="7745"/>
                    <a:pt x="2302" y="7633"/>
                    <a:pt x="2524" y="7551"/>
                  </a:cubicBezTo>
                  <a:cubicBezTo>
                    <a:pt x="2833" y="7417"/>
                    <a:pt x="2852" y="6913"/>
                    <a:pt x="2926" y="6377"/>
                  </a:cubicBezTo>
                  <a:cubicBezTo>
                    <a:pt x="2986" y="5836"/>
                    <a:pt x="2949" y="4201"/>
                    <a:pt x="3004" y="3429"/>
                  </a:cubicBezTo>
                  <a:cubicBezTo>
                    <a:pt x="3064" y="2680"/>
                    <a:pt x="2852" y="1350"/>
                    <a:pt x="2524" y="717"/>
                  </a:cubicBezTo>
                  <a:cubicBezTo>
                    <a:pt x="2196" y="79"/>
                    <a:pt x="1734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5886379" y="2213142"/>
              <a:ext cx="423876" cy="1072060"/>
            </a:xfrm>
            <a:custGeom>
              <a:rect b="b" l="l" r="r" t="t"/>
              <a:pathLst>
                <a:path extrusionOk="0" h="7843" w="3101">
                  <a:moveTo>
                    <a:pt x="1715" y="98"/>
                  </a:moveTo>
                  <a:cubicBezTo>
                    <a:pt x="1733" y="98"/>
                    <a:pt x="1830" y="116"/>
                    <a:pt x="1964" y="213"/>
                  </a:cubicBezTo>
                  <a:cubicBezTo>
                    <a:pt x="2121" y="310"/>
                    <a:pt x="2311" y="463"/>
                    <a:pt x="2468" y="772"/>
                  </a:cubicBezTo>
                  <a:cubicBezTo>
                    <a:pt x="2773" y="1387"/>
                    <a:pt x="2985" y="2717"/>
                    <a:pt x="2930" y="3466"/>
                  </a:cubicBezTo>
                  <a:cubicBezTo>
                    <a:pt x="2907" y="3850"/>
                    <a:pt x="2907" y="4450"/>
                    <a:pt x="2888" y="5028"/>
                  </a:cubicBezTo>
                  <a:cubicBezTo>
                    <a:pt x="2888" y="5605"/>
                    <a:pt x="2888" y="6141"/>
                    <a:pt x="2851" y="6414"/>
                  </a:cubicBezTo>
                  <a:cubicBezTo>
                    <a:pt x="2814" y="6682"/>
                    <a:pt x="2791" y="6931"/>
                    <a:pt x="2754" y="7144"/>
                  </a:cubicBezTo>
                  <a:cubicBezTo>
                    <a:pt x="2699" y="7338"/>
                    <a:pt x="2620" y="7491"/>
                    <a:pt x="2486" y="7527"/>
                  </a:cubicBezTo>
                  <a:cubicBezTo>
                    <a:pt x="2352" y="7588"/>
                    <a:pt x="2006" y="7661"/>
                    <a:pt x="1659" y="7703"/>
                  </a:cubicBezTo>
                  <a:cubicBezTo>
                    <a:pt x="1503" y="7720"/>
                    <a:pt x="1343" y="7729"/>
                    <a:pt x="1198" y="7729"/>
                  </a:cubicBezTo>
                  <a:cubicBezTo>
                    <a:pt x="1021" y="7729"/>
                    <a:pt x="866" y="7715"/>
                    <a:pt x="772" y="7685"/>
                  </a:cubicBezTo>
                  <a:cubicBezTo>
                    <a:pt x="596" y="7606"/>
                    <a:pt x="407" y="7357"/>
                    <a:pt x="292" y="7010"/>
                  </a:cubicBezTo>
                  <a:cubicBezTo>
                    <a:pt x="176" y="6682"/>
                    <a:pt x="116" y="6257"/>
                    <a:pt x="176" y="5892"/>
                  </a:cubicBezTo>
                  <a:cubicBezTo>
                    <a:pt x="273" y="5508"/>
                    <a:pt x="365" y="4487"/>
                    <a:pt x="444" y="3484"/>
                  </a:cubicBezTo>
                  <a:cubicBezTo>
                    <a:pt x="504" y="2985"/>
                    <a:pt x="541" y="2486"/>
                    <a:pt x="578" y="2080"/>
                  </a:cubicBezTo>
                  <a:cubicBezTo>
                    <a:pt x="620" y="1678"/>
                    <a:pt x="657" y="1368"/>
                    <a:pt x="675" y="1253"/>
                  </a:cubicBezTo>
                  <a:cubicBezTo>
                    <a:pt x="791" y="731"/>
                    <a:pt x="1040" y="292"/>
                    <a:pt x="1715" y="98"/>
                  </a:cubicBezTo>
                  <a:close/>
                  <a:moveTo>
                    <a:pt x="1715" y="1"/>
                  </a:moveTo>
                  <a:cubicBezTo>
                    <a:pt x="985" y="176"/>
                    <a:pt x="675" y="675"/>
                    <a:pt x="578" y="1234"/>
                  </a:cubicBezTo>
                  <a:cubicBezTo>
                    <a:pt x="560" y="1368"/>
                    <a:pt x="523" y="1678"/>
                    <a:pt x="481" y="2080"/>
                  </a:cubicBezTo>
                  <a:cubicBezTo>
                    <a:pt x="444" y="2486"/>
                    <a:pt x="389" y="2967"/>
                    <a:pt x="347" y="3466"/>
                  </a:cubicBezTo>
                  <a:cubicBezTo>
                    <a:pt x="250" y="4469"/>
                    <a:pt x="158" y="5508"/>
                    <a:pt x="79" y="5873"/>
                  </a:cubicBezTo>
                  <a:cubicBezTo>
                    <a:pt x="0" y="6257"/>
                    <a:pt x="61" y="6700"/>
                    <a:pt x="194" y="7047"/>
                  </a:cubicBezTo>
                  <a:cubicBezTo>
                    <a:pt x="328" y="7393"/>
                    <a:pt x="523" y="7685"/>
                    <a:pt x="735" y="7777"/>
                  </a:cubicBezTo>
                  <a:cubicBezTo>
                    <a:pt x="858" y="7824"/>
                    <a:pt x="1039" y="7843"/>
                    <a:pt x="1241" y="7843"/>
                  </a:cubicBezTo>
                  <a:cubicBezTo>
                    <a:pt x="1380" y="7843"/>
                    <a:pt x="1529" y="7834"/>
                    <a:pt x="1678" y="7819"/>
                  </a:cubicBezTo>
                  <a:cubicBezTo>
                    <a:pt x="2024" y="7777"/>
                    <a:pt x="2371" y="7703"/>
                    <a:pt x="2523" y="7625"/>
                  </a:cubicBezTo>
                  <a:cubicBezTo>
                    <a:pt x="2699" y="7569"/>
                    <a:pt x="2791" y="7375"/>
                    <a:pt x="2851" y="7162"/>
                  </a:cubicBezTo>
                  <a:cubicBezTo>
                    <a:pt x="2907" y="6950"/>
                    <a:pt x="2930" y="6682"/>
                    <a:pt x="2948" y="6414"/>
                  </a:cubicBezTo>
                  <a:cubicBezTo>
                    <a:pt x="2985" y="6141"/>
                    <a:pt x="2985" y="5605"/>
                    <a:pt x="3004" y="5028"/>
                  </a:cubicBezTo>
                  <a:cubicBezTo>
                    <a:pt x="3004" y="4450"/>
                    <a:pt x="3004" y="3850"/>
                    <a:pt x="3045" y="3466"/>
                  </a:cubicBezTo>
                  <a:cubicBezTo>
                    <a:pt x="3101" y="2694"/>
                    <a:pt x="2888" y="1387"/>
                    <a:pt x="2560" y="731"/>
                  </a:cubicBezTo>
                  <a:cubicBezTo>
                    <a:pt x="2389" y="407"/>
                    <a:pt x="2177" y="232"/>
                    <a:pt x="2024" y="116"/>
                  </a:cubicBezTo>
                  <a:cubicBezTo>
                    <a:pt x="1849" y="19"/>
                    <a:pt x="1733" y="1"/>
                    <a:pt x="173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5641976" y="2668595"/>
              <a:ext cx="641760" cy="743594"/>
            </a:xfrm>
            <a:custGeom>
              <a:rect b="b" l="l" r="r" t="t"/>
              <a:pathLst>
                <a:path extrusionOk="0" h="5440" w="4695">
                  <a:moveTo>
                    <a:pt x="2944" y="0"/>
                  </a:moveTo>
                  <a:lnTo>
                    <a:pt x="0" y="1058"/>
                  </a:lnTo>
                  <a:cubicBezTo>
                    <a:pt x="0" y="1058"/>
                    <a:pt x="213" y="1964"/>
                    <a:pt x="213" y="2657"/>
                  </a:cubicBezTo>
                  <a:cubicBezTo>
                    <a:pt x="213" y="3368"/>
                    <a:pt x="384" y="3909"/>
                    <a:pt x="846" y="4256"/>
                  </a:cubicBezTo>
                  <a:cubicBezTo>
                    <a:pt x="1289" y="4584"/>
                    <a:pt x="1405" y="4967"/>
                    <a:pt x="1830" y="5198"/>
                  </a:cubicBezTo>
                  <a:cubicBezTo>
                    <a:pt x="2090" y="5341"/>
                    <a:pt x="2389" y="5440"/>
                    <a:pt x="2688" y="5440"/>
                  </a:cubicBezTo>
                  <a:cubicBezTo>
                    <a:pt x="2873" y="5440"/>
                    <a:pt x="3058" y="5402"/>
                    <a:pt x="3235" y="5314"/>
                  </a:cubicBezTo>
                  <a:cubicBezTo>
                    <a:pt x="3678" y="5064"/>
                    <a:pt x="4080" y="5004"/>
                    <a:pt x="4274" y="4658"/>
                  </a:cubicBezTo>
                  <a:cubicBezTo>
                    <a:pt x="4487" y="4311"/>
                    <a:pt x="4621" y="3544"/>
                    <a:pt x="4621" y="3544"/>
                  </a:cubicBezTo>
                  <a:cubicBezTo>
                    <a:pt x="4695" y="2541"/>
                    <a:pt x="4445" y="1904"/>
                    <a:pt x="4177" y="1617"/>
                  </a:cubicBezTo>
                  <a:cubicBezTo>
                    <a:pt x="3909" y="1326"/>
                    <a:pt x="3447" y="1058"/>
                    <a:pt x="3332" y="712"/>
                  </a:cubicBezTo>
                  <a:cubicBezTo>
                    <a:pt x="3216" y="384"/>
                    <a:pt x="2944" y="0"/>
                    <a:pt x="2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5633775" y="2660257"/>
              <a:ext cx="658162" cy="758766"/>
            </a:xfrm>
            <a:custGeom>
              <a:rect b="b" l="l" r="r" t="t"/>
              <a:pathLst>
                <a:path extrusionOk="0" h="5551" w="4815">
                  <a:moveTo>
                    <a:pt x="2985" y="116"/>
                  </a:moveTo>
                  <a:cubicBezTo>
                    <a:pt x="3004" y="158"/>
                    <a:pt x="3235" y="505"/>
                    <a:pt x="3350" y="791"/>
                  </a:cubicBezTo>
                  <a:cubicBezTo>
                    <a:pt x="3410" y="985"/>
                    <a:pt x="3563" y="1138"/>
                    <a:pt x="3715" y="1272"/>
                  </a:cubicBezTo>
                  <a:cubicBezTo>
                    <a:pt x="3891" y="1429"/>
                    <a:pt x="4062" y="1563"/>
                    <a:pt x="4200" y="1715"/>
                  </a:cubicBezTo>
                  <a:cubicBezTo>
                    <a:pt x="4450" y="1988"/>
                    <a:pt x="4699" y="2602"/>
                    <a:pt x="4639" y="3605"/>
                  </a:cubicBezTo>
                  <a:cubicBezTo>
                    <a:pt x="4621" y="3605"/>
                    <a:pt x="4602" y="3776"/>
                    <a:pt x="4524" y="4007"/>
                  </a:cubicBezTo>
                  <a:cubicBezTo>
                    <a:pt x="4468" y="4238"/>
                    <a:pt x="4390" y="4529"/>
                    <a:pt x="4293" y="4700"/>
                  </a:cubicBezTo>
                  <a:cubicBezTo>
                    <a:pt x="4200" y="4853"/>
                    <a:pt x="4062" y="4950"/>
                    <a:pt x="3891" y="5047"/>
                  </a:cubicBezTo>
                  <a:cubicBezTo>
                    <a:pt x="3715" y="5125"/>
                    <a:pt x="3507" y="5199"/>
                    <a:pt x="3253" y="5315"/>
                  </a:cubicBezTo>
                  <a:cubicBezTo>
                    <a:pt x="3083" y="5408"/>
                    <a:pt x="2900" y="5448"/>
                    <a:pt x="2715" y="5448"/>
                  </a:cubicBezTo>
                  <a:cubicBezTo>
                    <a:pt x="2443" y="5448"/>
                    <a:pt x="2167" y="5360"/>
                    <a:pt x="1927" y="5222"/>
                  </a:cubicBezTo>
                  <a:cubicBezTo>
                    <a:pt x="1714" y="5107"/>
                    <a:pt x="1580" y="4950"/>
                    <a:pt x="1446" y="4779"/>
                  </a:cubicBezTo>
                  <a:cubicBezTo>
                    <a:pt x="1312" y="4621"/>
                    <a:pt x="1174" y="4432"/>
                    <a:pt x="943" y="4256"/>
                  </a:cubicBezTo>
                  <a:cubicBezTo>
                    <a:pt x="504" y="3952"/>
                    <a:pt x="328" y="3411"/>
                    <a:pt x="328" y="2718"/>
                  </a:cubicBezTo>
                  <a:cubicBezTo>
                    <a:pt x="328" y="2025"/>
                    <a:pt x="134" y="1198"/>
                    <a:pt x="116" y="1156"/>
                  </a:cubicBezTo>
                  <a:lnTo>
                    <a:pt x="2985" y="116"/>
                  </a:lnTo>
                  <a:close/>
                  <a:moveTo>
                    <a:pt x="3022" y="1"/>
                  </a:moveTo>
                  <a:lnTo>
                    <a:pt x="0" y="1082"/>
                  </a:lnTo>
                  <a:lnTo>
                    <a:pt x="19" y="1119"/>
                  </a:lnTo>
                  <a:cubicBezTo>
                    <a:pt x="19" y="1119"/>
                    <a:pt x="213" y="2025"/>
                    <a:pt x="213" y="2718"/>
                  </a:cubicBezTo>
                  <a:cubicBezTo>
                    <a:pt x="213" y="3429"/>
                    <a:pt x="407" y="4007"/>
                    <a:pt x="869" y="4354"/>
                  </a:cubicBezTo>
                  <a:cubicBezTo>
                    <a:pt x="1100" y="4506"/>
                    <a:pt x="1234" y="4682"/>
                    <a:pt x="1368" y="4853"/>
                  </a:cubicBezTo>
                  <a:cubicBezTo>
                    <a:pt x="1502" y="5028"/>
                    <a:pt x="1636" y="5181"/>
                    <a:pt x="1867" y="5296"/>
                  </a:cubicBezTo>
                  <a:cubicBezTo>
                    <a:pt x="2138" y="5448"/>
                    <a:pt x="2437" y="5551"/>
                    <a:pt x="2739" y="5551"/>
                  </a:cubicBezTo>
                  <a:cubicBezTo>
                    <a:pt x="2932" y="5551"/>
                    <a:pt x="3126" y="5509"/>
                    <a:pt x="3313" y="5412"/>
                  </a:cubicBezTo>
                  <a:cubicBezTo>
                    <a:pt x="3544" y="5296"/>
                    <a:pt x="3757" y="5222"/>
                    <a:pt x="3928" y="5125"/>
                  </a:cubicBezTo>
                  <a:cubicBezTo>
                    <a:pt x="4122" y="5047"/>
                    <a:pt x="4274" y="4931"/>
                    <a:pt x="4371" y="4737"/>
                  </a:cubicBezTo>
                  <a:cubicBezTo>
                    <a:pt x="4487" y="4566"/>
                    <a:pt x="4565" y="4275"/>
                    <a:pt x="4639" y="4044"/>
                  </a:cubicBezTo>
                  <a:cubicBezTo>
                    <a:pt x="4699" y="3813"/>
                    <a:pt x="4736" y="3623"/>
                    <a:pt x="4736" y="3623"/>
                  </a:cubicBezTo>
                  <a:lnTo>
                    <a:pt x="4736" y="3605"/>
                  </a:lnTo>
                  <a:cubicBezTo>
                    <a:pt x="4815" y="2584"/>
                    <a:pt x="4565" y="1946"/>
                    <a:pt x="4274" y="1641"/>
                  </a:cubicBezTo>
                  <a:cubicBezTo>
                    <a:pt x="4140" y="1484"/>
                    <a:pt x="3946" y="1350"/>
                    <a:pt x="3794" y="1198"/>
                  </a:cubicBezTo>
                  <a:cubicBezTo>
                    <a:pt x="3641" y="1064"/>
                    <a:pt x="3507" y="907"/>
                    <a:pt x="3447" y="773"/>
                  </a:cubicBezTo>
                  <a:cubicBezTo>
                    <a:pt x="3332" y="426"/>
                    <a:pt x="3064" y="24"/>
                    <a:pt x="3064" y="24"/>
                  </a:cubicBezTo>
                  <a:lnTo>
                    <a:pt x="3022" y="1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5562969" y="2497048"/>
              <a:ext cx="521199" cy="381912"/>
            </a:xfrm>
            <a:custGeom>
              <a:rect b="b" l="l" r="r" t="t"/>
              <a:pathLst>
                <a:path extrusionOk="0" h="2794" w="3813">
                  <a:moveTo>
                    <a:pt x="3031" y="1"/>
                  </a:moveTo>
                  <a:cubicBezTo>
                    <a:pt x="3022" y="1"/>
                    <a:pt x="3013" y="1"/>
                    <a:pt x="3004" y="3"/>
                  </a:cubicBezTo>
                  <a:lnTo>
                    <a:pt x="2962" y="155"/>
                  </a:lnTo>
                  <a:cubicBezTo>
                    <a:pt x="2962" y="155"/>
                    <a:pt x="2847" y="368"/>
                    <a:pt x="1673" y="927"/>
                  </a:cubicBezTo>
                  <a:cubicBezTo>
                    <a:pt x="1065" y="1227"/>
                    <a:pt x="714" y="1299"/>
                    <a:pt x="518" y="1299"/>
                  </a:cubicBezTo>
                  <a:cubicBezTo>
                    <a:pt x="336" y="1299"/>
                    <a:pt x="287" y="1237"/>
                    <a:pt x="287" y="1237"/>
                  </a:cubicBezTo>
                  <a:lnTo>
                    <a:pt x="213" y="1061"/>
                  </a:lnTo>
                  <a:cubicBezTo>
                    <a:pt x="213" y="1061"/>
                    <a:pt x="116" y="1061"/>
                    <a:pt x="56" y="1195"/>
                  </a:cubicBezTo>
                  <a:cubicBezTo>
                    <a:pt x="1" y="1334"/>
                    <a:pt x="38" y="1449"/>
                    <a:pt x="172" y="1888"/>
                  </a:cubicBezTo>
                  <a:cubicBezTo>
                    <a:pt x="329" y="2332"/>
                    <a:pt x="463" y="2641"/>
                    <a:pt x="597" y="2738"/>
                  </a:cubicBezTo>
                  <a:cubicBezTo>
                    <a:pt x="649" y="2767"/>
                    <a:pt x="731" y="2794"/>
                    <a:pt x="879" y="2794"/>
                  </a:cubicBezTo>
                  <a:cubicBezTo>
                    <a:pt x="1109" y="2794"/>
                    <a:pt x="1497" y="2729"/>
                    <a:pt x="2177" y="2507"/>
                  </a:cubicBezTo>
                  <a:cubicBezTo>
                    <a:pt x="3291" y="2142"/>
                    <a:pt x="3813" y="1699"/>
                    <a:pt x="3813" y="1565"/>
                  </a:cubicBezTo>
                  <a:cubicBezTo>
                    <a:pt x="3813" y="1407"/>
                    <a:pt x="3656" y="987"/>
                    <a:pt x="3522" y="714"/>
                  </a:cubicBezTo>
                  <a:cubicBezTo>
                    <a:pt x="3392" y="456"/>
                    <a:pt x="3263" y="1"/>
                    <a:pt x="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5560509" y="2489804"/>
              <a:ext cx="531314" cy="396811"/>
            </a:xfrm>
            <a:custGeom>
              <a:rect b="b" l="l" r="r" t="t"/>
              <a:pathLst>
                <a:path extrusionOk="0" h="2903" w="3887">
                  <a:moveTo>
                    <a:pt x="3059" y="116"/>
                  </a:moveTo>
                  <a:cubicBezTo>
                    <a:pt x="3096" y="116"/>
                    <a:pt x="3119" y="134"/>
                    <a:pt x="3156" y="153"/>
                  </a:cubicBezTo>
                  <a:cubicBezTo>
                    <a:pt x="3193" y="190"/>
                    <a:pt x="3235" y="250"/>
                    <a:pt x="3272" y="324"/>
                  </a:cubicBezTo>
                  <a:cubicBezTo>
                    <a:pt x="3369" y="462"/>
                    <a:pt x="3424" y="652"/>
                    <a:pt x="3503" y="786"/>
                  </a:cubicBezTo>
                  <a:cubicBezTo>
                    <a:pt x="3558" y="924"/>
                    <a:pt x="3637" y="1095"/>
                    <a:pt x="3674" y="1248"/>
                  </a:cubicBezTo>
                  <a:cubicBezTo>
                    <a:pt x="3734" y="1405"/>
                    <a:pt x="3771" y="1558"/>
                    <a:pt x="3771" y="1618"/>
                  </a:cubicBezTo>
                  <a:cubicBezTo>
                    <a:pt x="3771" y="1618"/>
                    <a:pt x="3752" y="1673"/>
                    <a:pt x="3697" y="1733"/>
                  </a:cubicBezTo>
                  <a:cubicBezTo>
                    <a:pt x="3637" y="1789"/>
                    <a:pt x="3540" y="1867"/>
                    <a:pt x="3406" y="1964"/>
                  </a:cubicBezTo>
                  <a:cubicBezTo>
                    <a:pt x="3138" y="2117"/>
                    <a:pt x="2731" y="2329"/>
                    <a:pt x="2172" y="2500"/>
                  </a:cubicBezTo>
                  <a:cubicBezTo>
                    <a:pt x="1636" y="2694"/>
                    <a:pt x="1271" y="2773"/>
                    <a:pt x="1040" y="2791"/>
                  </a:cubicBezTo>
                  <a:cubicBezTo>
                    <a:pt x="998" y="2795"/>
                    <a:pt x="960" y="2796"/>
                    <a:pt x="927" y="2796"/>
                  </a:cubicBezTo>
                  <a:cubicBezTo>
                    <a:pt x="775" y="2796"/>
                    <a:pt x="701" y="2765"/>
                    <a:pt x="652" y="2731"/>
                  </a:cubicBezTo>
                  <a:cubicBezTo>
                    <a:pt x="596" y="2713"/>
                    <a:pt x="518" y="2616"/>
                    <a:pt x="462" y="2482"/>
                  </a:cubicBezTo>
                  <a:cubicBezTo>
                    <a:pt x="384" y="2329"/>
                    <a:pt x="324" y="2154"/>
                    <a:pt x="250" y="1941"/>
                  </a:cubicBezTo>
                  <a:cubicBezTo>
                    <a:pt x="171" y="1710"/>
                    <a:pt x="134" y="1576"/>
                    <a:pt x="116" y="1479"/>
                  </a:cubicBezTo>
                  <a:cubicBezTo>
                    <a:pt x="93" y="1363"/>
                    <a:pt x="93" y="1326"/>
                    <a:pt x="134" y="1271"/>
                  </a:cubicBezTo>
                  <a:cubicBezTo>
                    <a:pt x="153" y="1211"/>
                    <a:pt x="171" y="1192"/>
                    <a:pt x="190" y="1174"/>
                  </a:cubicBezTo>
                  <a:lnTo>
                    <a:pt x="268" y="1308"/>
                  </a:lnTo>
                  <a:lnTo>
                    <a:pt x="268" y="1326"/>
                  </a:lnTo>
                  <a:cubicBezTo>
                    <a:pt x="268" y="1326"/>
                    <a:pt x="287" y="1326"/>
                    <a:pt x="287" y="1345"/>
                  </a:cubicBezTo>
                  <a:cubicBezTo>
                    <a:pt x="305" y="1345"/>
                    <a:pt x="324" y="1363"/>
                    <a:pt x="347" y="1363"/>
                  </a:cubicBezTo>
                  <a:cubicBezTo>
                    <a:pt x="384" y="1387"/>
                    <a:pt x="462" y="1405"/>
                    <a:pt x="555" y="1405"/>
                  </a:cubicBezTo>
                  <a:cubicBezTo>
                    <a:pt x="767" y="1405"/>
                    <a:pt x="1114" y="1326"/>
                    <a:pt x="1710" y="1040"/>
                  </a:cubicBezTo>
                  <a:cubicBezTo>
                    <a:pt x="2287" y="749"/>
                    <a:pt x="2615" y="555"/>
                    <a:pt x="2810" y="421"/>
                  </a:cubicBezTo>
                  <a:cubicBezTo>
                    <a:pt x="2888" y="365"/>
                    <a:pt x="2944" y="324"/>
                    <a:pt x="2980" y="287"/>
                  </a:cubicBezTo>
                  <a:cubicBezTo>
                    <a:pt x="3004" y="250"/>
                    <a:pt x="3022" y="231"/>
                    <a:pt x="3022" y="231"/>
                  </a:cubicBezTo>
                  <a:lnTo>
                    <a:pt x="3059" y="116"/>
                  </a:lnTo>
                  <a:close/>
                  <a:moveTo>
                    <a:pt x="3022" y="0"/>
                  </a:moveTo>
                  <a:lnTo>
                    <a:pt x="2980" y="19"/>
                  </a:lnTo>
                  <a:lnTo>
                    <a:pt x="2962" y="37"/>
                  </a:lnTo>
                  <a:lnTo>
                    <a:pt x="2925" y="190"/>
                  </a:lnTo>
                  <a:lnTo>
                    <a:pt x="2907" y="208"/>
                  </a:lnTo>
                  <a:cubicBezTo>
                    <a:pt x="2888" y="250"/>
                    <a:pt x="2828" y="287"/>
                    <a:pt x="2749" y="347"/>
                  </a:cubicBezTo>
                  <a:cubicBezTo>
                    <a:pt x="2578" y="462"/>
                    <a:pt x="2250" y="652"/>
                    <a:pt x="1673" y="943"/>
                  </a:cubicBezTo>
                  <a:cubicBezTo>
                    <a:pt x="1077" y="1211"/>
                    <a:pt x="749" y="1290"/>
                    <a:pt x="555" y="1290"/>
                  </a:cubicBezTo>
                  <a:cubicBezTo>
                    <a:pt x="528" y="1295"/>
                    <a:pt x="505" y="1297"/>
                    <a:pt x="485" y="1297"/>
                  </a:cubicBezTo>
                  <a:cubicBezTo>
                    <a:pt x="438" y="1297"/>
                    <a:pt x="410" y="1284"/>
                    <a:pt x="384" y="1271"/>
                  </a:cubicBezTo>
                  <a:cubicBezTo>
                    <a:pt x="365" y="1271"/>
                    <a:pt x="365" y="1271"/>
                    <a:pt x="365" y="1248"/>
                  </a:cubicBezTo>
                  <a:lnTo>
                    <a:pt x="250" y="1058"/>
                  </a:lnTo>
                  <a:lnTo>
                    <a:pt x="231" y="1058"/>
                  </a:lnTo>
                  <a:cubicBezTo>
                    <a:pt x="231" y="1058"/>
                    <a:pt x="190" y="1058"/>
                    <a:pt x="153" y="1077"/>
                  </a:cubicBezTo>
                  <a:cubicBezTo>
                    <a:pt x="116" y="1114"/>
                    <a:pt x="56" y="1156"/>
                    <a:pt x="37" y="1229"/>
                  </a:cubicBezTo>
                  <a:cubicBezTo>
                    <a:pt x="0" y="1308"/>
                    <a:pt x="0" y="1387"/>
                    <a:pt x="19" y="1502"/>
                  </a:cubicBezTo>
                  <a:cubicBezTo>
                    <a:pt x="37" y="1594"/>
                    <a:pt x="74" y="1752"/>
                    <a:pt x="153" y="1964"/>
                  </a:cubicBezTo>
                  <a:cubicBezTo>
                    <a:pt x="208" y="2195"/>
                    <a:pt x="287" y="2366"/>
                    <a:pt x="365" y="2519"/>
                  </a:cubicBezTo>
                  <a:cubicBezTo>
                    <a:pt x="439" y="2676"/>
                    <a:pt x="499" y="2773"/>
                    <a:pt x="596" y="2828"/>
                  </a:cubicBezTo>
                  <a:cubicBezTo>
                    <a:pt x="650" y="2872"/>
                    <a:pt x="737" y="2903"/>
                    <a:pt x="869" y="2903"/>
                  </a:cubicBezTo>
                  <a:cubicBezTo>
                    <a:pt x="919" y="2903"/>
                    <a:pt x="976" y="2898"/>
                    <a:pt x="1040" y="2888"/>
                  </a:cubicBezTo>
                  <a:cubicBezTo>
                    <a:pt x="1289" y="2865"/>
                    <a:pt x="1654" y="2791"/>
                    <a:pt x="2213" y="2616"/>
                  </a:cubicBezTo>
                  <a:cubicBezTo>
                    <a:pt x="2773" y="2426"/>
                    <a:pt x="3193" y="2214"/>
                    <a:pt x="3466" y="2038"/>
                  </a:cubicBezTo>
                  <a:cubicBezTo>
                    <a:pt x="3600" y="1964"/>
                    <a:pt x="3697" y="1867"/>
                    <a:pt x="3771" y="1807"/>
                  </a:cubicBezTo>
                  <a:cubicBezTo>
                    <a:pt x="3849" y="1733"/>
                    <a:pt x="3886" y="1673"/>
                    <a:pt x="3886" y="1618"/>
                  </a:cubicBezTo>
                  <a:cubicBezTo>
                    <a:pt x="3886" y="1521"/>
                    <a:pt x="3831" y="1387"/>
                    <a:pt x="3789" y="1211"/>
                  </a:cubicBezTo>
                  <a:cubicBezTo>
                    <a:pt x="3734" y="1058"/>
                    <a:pt x="3655" y="883"/>
                    <a:pt x="3600" y="749"/>
                  </a:cubicBezTo>
                  <a:cubicBezTo>
                    <a:pt x="3521" y="615"/>
                    <a:pt x="3466" y="421"/>
                    <a:pt x="3369" y="268"/>
                  </a:cubicBezTo>
                  <a:cubicBezTo>
                    <a:pt x="3327" y="190"/>
                    <a:pt x="3272" y="116"/>
                    <a:pt x="3212" y="74"/>
                  </a:cubicBezTo>
                  <a:cubicBezTo>
                    <a:pt x="3156" y="19"/>
                    <a:pt x="3096" y="0"/>
                    <a:pt x="302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5131028" y="2001818"/>
              <a:ext cx="373984" cy="354164"/>
            </a:xfrm>
            <a:custGeom>
              <a:rect b="b" l="l" r="r" t="t"/>
              <a:pathLst>
                <a:path extrusionOk="0" h="2591" w="2736">
                  <a:moveTo>
                    <a:pt x="619" y="0"/>
                  </a:moveTo>
                  <a:cubicBezTo>
                    <a:pt x="363" y="0"/>
                    <a:pt x="146" y="227"/>
                    <a:pt x="79" y="507"/>
                  </a:cubicBezTo>
                  <a:cubicBezTo>
                    <a:pt x="0" y="890"/>
                    <a:pt x="444" y="1450"/>
                    <a:pt x="1003" y="1972"/>
                  </a:cubicBezTo>
                  <a:cubicBezTo>
                    <a:pt x="1433" y="2383"/>
                    <a:pt x="1740" y="2590"/>
                    <a:pt x="1955" y="2590"/>
                  </a:cubicBezTo>
                  <a:cubicBezTo>
                    <a:pt x="2010" y="2590"/>
                    <a:pt x="2059" y="2577"/>
                    <a:pt x="2103" y="2549"/>
                  </a:cubicBezTo>
                  <a:cubicBezTo>
                    <a:pt x="2292" y="2434"/>
                    <a:pt x="2736" y="1875"/>
                    <a:pt x="2736" y="1875"/>
                  </a:cubicBezTo>
                  <a:cubicBezTo>
                    <a:pt x="2736" y="1875"/>
                    <a:pt x="2177" y="1584"/>
                    <a:pt x="1830" y="1316"/>
                  </a:cubicBezTo>
                  <a:cubicBezTo>
                    <a:pt x="1502" y="1048"/>
                    <a:pt x="1331" y="451"/>
                    <a:pt x="966" y="142"/>
                  </a:cubicBezTo>
                  <a:cubicBezTo>
                    <a:pt x="849" y="43"/>
                    <a:pt x="730" y="0"/>
                    <a:pt x="619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5128430" y="1994573"/>
              <a:ext cx="387379" cy="345006"/>
            </a:xfrm>
            <a:custGeom>
              <a:rect b="b" l="l" r="r" t="t"/>
              <a:pathLst>
                <a:path extrusionOk="0" h="2524" w="2834">
                  <a:moveTo>
                    <a:pt x="638" y="1"/>
                  </a:moveTo>
                  <a:cubicBezTo>
                    <a:pt x="560" y="1"/>
                    <a:pt x="481" y="19"/>
                    <a:pt x="407" y="61"/>
                  </a:cubicBezTo>
                  <a:cubicBezTo>
                    <a:pt x="232" y="158"/>
                    <a:pt x="98" y="329"/>
                    <a:pt x="61" y="541"/>
                  </a:cubicBezTo>
                  <a:cubicBezTo>
                    <a:pt x="1" y="772"/>
                    <a:pt x="98" y="1022"/>
                    <a:pt x="273" y="1272"/>
                  </a:cubicBezTo>
                  <a:cubicBezTo>
                    <a:pt x="444" y="1544"/>
                    <a:pt x="694" y="1812"/>
                    <a:pt x="985" y="2062"/>
                  </a:cubicBezTo>
                  <a:cubicBezTo>
                    <a:pt x="1197" y="2256"/>
                    <a:pt x="1368" y="2408"/>
                    <a:pt x="1521" y="2524"/>
                  </a:cubicBezTo>
                  <a:cubicBezTo>
                    <a:pt x="1544" y="2487"/>
                    <a:pt x="1581" y="2468"/>
                    <a:pt x="1599" y="2427"/>
                  </a:cubicBezTo>
                  <a:cubicBezTo>
                    <a:pt x="1447" y="2330"/>
                    <a:pt x="1271" y="2177"/>
                    <a:pt x="1040" y="1983"/>
                  </a:cubicBezTo>
                  <a:cubicBezTo>
                    <a:pt x="772" y="1734"/>
                    <a:pt x="523" y="1466"/>
                    <a:pt x="366" y="1216"/>
                  </a:cubicBezTo>
                  <a:cubicBezTo>
                    <a:pt x="195" y="967"/>
                    <a:pt x="116" y="736"/>
                    <a:pt x="158" y="560"/>
                  </a:cubicBezTo>
                  <a:cubicBezTo>
                    <a:pt x="195" y="389"/>
                    <a:pt x="310" y="232"/>
                    <a:pt x="444" y="158"/>
                  </a:cubicBezTo>
                  <a:cubicBezTo>
                    <a:pt x="523" y="116"/>
                    <a:pt x="597" y="98"/>
                    <a:pt x="694" y="98"/>
                  </a:cubicBezTo>
                  <a:cubicBezTo>
                    <a:pt x="772" y="116"/>
                    <a:pt x="851" y="158"/>
                    <a:pt x="943" y="232"/>
                  </a:cubicBezTo>
                  <a:cubicBezTo>
                    <a:pt x="1119" y="389"/>
                    <a:pt x="1253" y="597"/>
                    <a:pt x="1387" y="828"/>
                  </a:cubicBezTo>
                  <a:cubicBezTo>
                    <a:pt x="1521" y="1040"/>
                    <a:pt x="1636" y="1253"/>
                    <a:pt x="1830" y="1406"/>
                  </a:cubicBezTo>
                  <a:cubicBezTo>
                    <a:pt x="2006" y="1563"/>
                    <a:pt x="2237" y="1697"/>
                    <a:pt x="2408" y="1794"/>
                  </a:cubicBezTo>
                  <a:cubicBezTo>
                    <a:pt x="2505" y="1812"/>
                    <a:pt x="2621" y="1868"/>
                    <a:pt x="2815" y="1909"/>
                  </a:cubicBezTo>
                  <a:lnTo>
                    <a:pt x="2833" y="1909"/>
                  </a:lnTo>
                  <a:lnTo>
                    <a:pt x="2773" y="1868"/>
                  </a:lnTo>
                  <a:cubicBezTo>
                    <a:pt x="2773" y="1868"/>
                    <a:pt x="2214" y="1600"/>
                    <a:pt x="1891" y="1332"/>
                  </a:cubicBezTo>
                  <a:cubicBezTo>
                    <a:pt x="1733" y="1198"/>
                    <a:pt x="1599" y="985"/>
                    <a:pt x="1484" y="772"/>
                  </a:cubicBezTo>
                  <a:cubicBezTo>
                    <a:pt x="1350" y="541"/>
                    <a:pt x="1216" y="310"/>
                    <a:pt x="1003" y="158"/>
                  </a:cubicBezTo>
                  <a:cubicBezTo>
                    <a:pt x="906" y="61"/>
                    <a:pt x="809" y="19"/>
                    <a:pt x="6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5223157" y="2246494"/>
              <a:ext cx="753025" cy="439185"/>
            </a:xfrm>
            <a:custGeom>
              <a:rect b="b" l="l" r="r" t="t"/>
              <a:pathLst>
                <a:path extrusionOk="0" h="3213" w="5509">
                  <a:moveTo>
                    <a:pt x="3835" y="0"/>
                  </a:moveTo>
                  <a:cubicBezTo>
                    <a:pt x="3460" y="0"/>
                    <a:pt x="3043" y="82"/>
                    <a:pt x="2773" y="103"/>
                  </a:cubicBezTo>
                  <a:cubicBezTo>
                    <a:pt x="2720" y="107"/>
                    <a:pt x="2668" y="109"/>
                    <a:pt x="2618" y="109"/>
                  </a:cubicBezTo>
                  <a:cubicBezTo>
                    <a:pt x="2287" y="109"/>
                    <a:pt x="2014" y="33"/>
                    <a:pt x="1839" y="33"/>
                  </a:cubicBezTo>
                  <a:cubicBezTo>
                    <a:pt x="1798" y="33"/>
                    <a:pt x="1763" y="38"/>
                    <a:pt x="1734" y="48"/>
                  </a:cubicBezTo>
                  <a:cubicBezTo>
                    <a:pt x="1544" y="103"/>
                    <a:pt x="426" y="1143"/>
                    <a:pt x="213" y="1434"/>
                  </a:cubicBezTo>
                  <a:cubicBezTo>
                    <a:pt x="1" y="1702"/>
                    <a:pt x="135" y="2127"/>
                    <a:pt x="329" y="2242"/>
                  </a:cubicBezTo>
                  <a:cubicBezTo>
                    <a:pt x="523" y="2358"/>
                    <a:pt x="1752" y="2279"/>
                    <a:pt x="2080" y="2335"/>
                  </a:cubicBezTo>
                  <a:cubicBezTo>
                    <a:pt x="2427" y="2395"/>
                    <a:pt x="2427" y="2395"/>
                    <a:pt x="2487" y="2510"/>
                  </a:cubicBezTo>
                  <a:cubicBezTo>
                    <a:pt x="2542" y="2607"/>
                    <a:pt x="2815" y="3088"/>
                    <a:pt x="2815" y="3088"/>
                  </a:cubicBezTo>
                  <a:cubicBezTo>
                    <a:pt x="2815" y="3088"/>
                    <a:pt x="2815" y="3213"/>
                    <a:pt x="3041" y="3213"/>
                  </a:cubicBezTo>
                  <a:cubicBezTo>
                    <a:pt x="3146" y="3213"/>
                    <a:pt x="3300" y="3186"/>
                    <a:pt x="3526" y="3106"/>
                  </a:cubicBezTo>
                  <a:cubicBezTo>
                    <a:pt x="4256" y="2857"/>
                    <a:pt x="4852" y="2450"/>
                    <a:pt x="5102" y="2376"/>
                  </a:cubicBezTo>
                  <a:cubicBezTo>
                    <a:pt x="5356" y="2316"/>
                    <a:pt x="5509" y="2011"/>
                    <a:pt x="5509" y="2011"/>
                  </a:cubicBezTo>
                  <a:lnTo>
                    <a:pt x="5010" y="1277"/>
                  </a:lnTo>
                  <a:cubicBezTo>
                    <a:pt x="5010" y="1277"/>
                    <a:pt x="4894" y="584"/>
                    <a:pt x="4547" y="219"/>
                  </a:cubicBezTo>
                  <a:cubicBezTo>
                    <a:pt x="4395" y="50"/>
                    <a:pt x="4128" y="0"/>
                    <a:pt x="3835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5228898" y="2239660"/>
              <a:ext cx="754802" cy="453127"/>
            </a:xfrm>
            <a:custGeom>
              <a:rect b="b" l="l" r="r" t="t"/>
              <a:pathLst>
                <a:path extrusionOk="0" h="3315" w="5522">
                  <a:moveTo>
                    <a:pt x="3674" y="1"/>
                  </a:moveTo>
                  <a:cubicBezTo>
                    <a:pt x="3327" y="19"/>
                    <a:pt x="2962" y="75"/>
                    <a:pt x="2731" y="98"/>
                  </a:cubicBezTo>
                  <a:cubicBezTo>
                    <a:pt x="2670" y="103"/>
                    <a:pt x="2611" y="105"/>
                    <a:pt x="2553" y="105"/>
                  </a:cubicBezTo>
                  <a:cubicBezTo>
                    <a:pt x="2391" y="105"/>
                    <a:pt x="2243" y="87"/>
                    <a:pt x="2117" y="56"/>
                  </a:cubicBezTo>
                  <a:cubicBezTo>
                    <a:pt x="2022" y="43"/>
                    <a:pt x="1936" y="30"/>
                    <a:pt x="1860" y="30"/>
                  </a:cubicBezTo>
                  <a:cubicBezTo>
                    <a:pt x="1829" y="30"/>
                    <a:pt x="1799" y="32"/>
                    <a:pt x="1770" y="38"/>
                  </a:cubicBezTo>
                  <a:cubicBezTo>
                    <a:pt x="1867" y="56"/>
                    <a:pt x="1983" y="116"/>
                    <a:pt x="2154" y="135"/>
                  </a:cubicBezTo>
                  <a:lnTo>
                    <a:pt x="2154" y="172"/>
                  </a:lnTo>
                  <a:cubicBezTo>
                    <a:pt x="2277" y="185"/>
                    <a:pt x="2406" y="200"/>
                    <a:pt x="2553" y="200"/>
                  </a:cubicBezTo>
                  <a:cubicBezTo>
                    <a:pt x="2615" y="200"/>
                    <a:pt x="2681" y="197"/>
                    <a:pt x="2750" y="190"/>
                  </a:cubicBezTo>
                  <a:cubicBezTo>
                    <a:pt x="2981" y="172"/>
                    <a:pt x="3350" y="116"/>
                    <a:pt x="3674" y="98"/>
                  </a:cubicBezTo>
                  <a:cubicBezTo>
                    <a:pt x="4002" y="98"/>
                    <a:pt x="4311" y="135"/>
                    <a:pt x="4464" y="287"/>
                  </a:cubicBezTo>
                  <a:cubicBezTo>
                    <a:pt x="4792" y="652"/>
                    <a:pt x="4926" y="1327"/>
                    <a:pt x="4926" y="1327"/>
                  </a:cubicBezTo>
                  <a:lnTo>
                    <a:pt x="4926" y="1345"/>
                  </a:lnTo>
                  <a:lnTo>
                    <a:pt x="5406" y="2061"/>
                  </a:lnTo>
                  <a:cubicBezTo>
                    <a:pt x="5388" y="2080"/>
                    <a:pt x="5254" y="2329"/>
                    <a:pt x="5041" y="2385"/>
                  </a:cubicBezTo>
                  <a:cubicBezTo>
                    <a:pt x="4907" y="2426"/>
                    <a:pt x="4695" y="2542"/>
                    <a:pt x="4427" y="2676"/>
                  </a:cubicBezTo>
                  <a:cubicBezTo>
                    <a:pt x="4159" y="2828"/>
                    <a:pt x="3831" y="2986"/>
                    <a:pt x="3466" y="3101"/>
                  </a:cubicBezTo>
                  <a:cubicBezTo>
                    <a:pt x="3246" y="3186"/>
                    <a:pt x="3095" y="3210"/>
                    <a:pt x="2994" y="3210"/>
                  </a:cubicBezTo>
                  <a:cubicBezTo>
                    <a:pt x="2936" y="3210"/>
                    <a:pt x="2894" y="3202"/>
                    <a:pt x="2865" y="3193"/>
                  </a:cubicBezTo>
                  <a:cubicBezTo>
                    <a:pt x="2847" y="3175"/>
                    <a:pt x="2828" y="3156"/>
                    <a:pt x="2828" y="3138"/>
                  </a:cubicBezTo>
                  <a:lnTo>
                    <a:pt x="2810" y="3138"/>
                  </a:lnTo>
                  <a:lnTo>
                    <a:pt x="2810" y="3120"/>
                  </a:lnTo>
                  <a:lnTo>
                    <a:pt x="2810" y="3101"/>
                  </a:lnTo>
                  <a:cubicBezTo>
                    <a:pt x="2810" y="3101"/>
                    <a:pt x="2750" y="2986"/>
                    <a:pt x="2676" y="2847"/>
                  </a:cubicBezTo>
                  <a:cubicBezTo>
                    <a:pt x="2597" y="2713"/>
                    <a:pt x="2519" y="2579"/>
                    <a:pt x="2482" y="2523"/>
                  </a:cubicBezTo>
                  <a:cubicBezTo>
                    <a:pt x="2463" y="2482"/>
                    <a:pt x="2426" y="2426"/>
                    <a:pt x="2366" y="2408"/>
                  </a:cubicBezTo>
                  <a:cubicBezTo>
                    <a:pt x="2311" y="2366"/>
                    <a:pt x="2214" y="2366"/>
                    <a:pt x="2057" y="2329"/>
                  </a:cubicBezTo>
                  <a:cubicBezTo>
                    <a:pt x="1867" y="2311"/>
                    <a:pt x="1479" y="2311"/>
                    <a:pt x="1114" y="2311"/>
                  </a:cubicBezTo>
                  <a:cubicBezTo>
                    <a:pt x="925" y="2311"/>
                    <a:pt x="749" y="2311"/>
                    <a:pt x="596" y="2292"/>
                  </a:cubicBezTo>
                  <a:lnTo>
                    <a:pt x="536" y="2292"/>
                  </a:lnTo>
                  <a:cubicBezTo>
                    <a:pt x="524" y="2294"/>
                    <a:pt x="512" y="2294"/>
                    <a:pt x="499" y="2294"/>
                  </a:cubicBezTo>
                  <a:cubicBezTo>
                    <a:pt x="331" y="2294"/>
                    <a:pt x="119" y="2186"/>
                    <a:pt x="153" y="2061"/>
                  </a:cubicBezTo>
                  <a:lnTo>
                    <a:pt x="153" y="2038"/>
                  </a:lnTo>
                  <a:cubicBezTo>
                    <a:pt x="153" y="2001"/>
                    <a:pt x="134" y="1964"/>
                    <a:pt x="134" y="1923"/>
                  </a:cubicBezTo>
                  <a:cubicBezTo>
                    <a:pt x="93" y="1789"/>
                    <a:pt x="116" y="1636"/>
                    <a:pt x="208" y="1502"/>
                  </a:cubicBezTo>
                  <a:cubicBezTo>
                    <a:pt x="268" y="1442"/>
                    <a:pt x="402" y="1290"/>
                    <a:pt x="555" y="1137"/>
                  </a:cubicBezTo>
                  <a:cubicBezTo>
                    <a:pt x="596" y="1059"/>
                    <a:pt x="633" y="962"/>
                    <a:pt x="670" y="906"/>
                  </a:cubicBezTo>
                  <a:cubicBezTo>
                    <a:pt x="694" y="883"/>
                    <a:pt x="694" y="865"/>
                    <a:pt x="712" y="846"/>
                  </a:cubicBezTo>
                  <a:lnTo>
                    <a:pt x="712" y="846"/>
                  </a:lnTo>
                  <a:cubicBezTo>
                    <a:pt x="439" y="1096"/>
                    <a:pt x="231" y="1327"/>
                    <a:pt x="134" y="1442"/>
                  </a:cubicBezTo>
                  <a:cubicBezTo>
                    <a:pt x="19" y="1599"/>
                    <a:pt x="0" y="1789"/>
                    <a:pt x="19" y="1964"/>
                  </a:cubicBezTo>
                  <a:cubicBezTo>
                    <a:pt x="56" y="2117"/>
                    <a:pt x="153" y="2269"/>
                    <a:pt x="268" y="2329"/>
                  </a:cubicBezTo>
                  <a:cubicBezTo>
                    <a:pt x="324" y="2366"/>
                    <a:pt x="439" y="2385"/>
                    <a:pt x="596" y="2385"/>
                  </a:cubicBezTo>
                  <a:cubicBezTo>
                    <a:pt x="749" y="2408"/>
                    <a:pt x="925" y="2408"/>
                    <a:pt x="1114" y="2408"/>
                  </a:cubicBezTo>
                  <a:cubicBezTo>
                    <a:pt x="1479" y="2408"/>
                    <a:pt x="1886" y="2408"/>
                    <a:pt x="2038" y="2426"/>
                  </a:cubicBezTo>
                  <a:cubicBezTo>
                    <a:pt x="2195" y="2463"/>
                    <a:pt x="2288" y="2482"/>
                    <a:pt x="2329" y="2500"/>
                  </a:cubicBezTo>
                  <a:cubicBezTo>
                    <a:pt x="2366" y="2523"/>
                    <a:pt x="2366" y="2523"/>
                    <a:pt x="2403" y="2579"/>
                  </a:cubicBezTo>
                  <a:cubicBezTo>
                    <a:pt x="2426" y="2616"/>
                    <a:pt x="2519" y="2773"/>
                    <a:pt x="2579" y="2907"/>
                  </a:cubicBezTo>
                  <a:cubicBezTo>
                    <a:pt x="2657" y="3041"/>
                    <a:pt x="2713" y="3156"/>
                    <a:pt x="2713" y="3156"/>
                  </a:cubicBezTo>
                  <a:cubicBezTo>
                    <a:pt x="2713" y="3156"/>
                    <a:pt x="2713" y="3175"/>
                    <a:pt x="2731" y="3193"/>
                  </a:cubicBezTo>
                  <a:cubicBezTo>
                    <a:pt x="2750" y="3217"/>
                    <a:pt x="2791" y="3254"/>
                    <a:pt x="2828" y="3290"/>
                  </a:cubicBezTo>
                  <a:cubicBezTo>
                    <a:pt x="2869" y="3305"/>
                    <a:pt x="2920" y="3315"/>
                    <a:pt x="2984" y="3315"/>
                  </a:cubicBezTo>
                  <a:cubicBezTo>
                    <a:pt x="3102" y="3315"/>
                    <a:pt x="3267" y="3283"/>
                    <a:pt x="3503" y="3193"/>
                  </a:cubicBezTo>
                  <a:cubicBezTo>
                    <a:pt x="3868" y="3078"/>
                    <a:pt x="4214" y="2907"/>
                    <a:pt x="4482" y="2773"/>
                  </a:cubicBezTo>
                  <a:cubicBezTo>
                    <a:pt x="4755" y="2639"/>
                    <a:pt x="4968" y="2523"/>
                    <a:pt x="5083" y="2482"/>
                  </a:cubicBezTo>
                  <a:cubicBezTo>
                    <a:pt x="5351" y="2408"/>
                    <a:pt x="5522" y="2080"/>
                    <a:pt x="5522" y="2080"/>
                  </a:cubicBezTo>
                  <a:lnTo>
                    <a:pt x="5522" y="2061"/>
                  </a:lnTo>
                  <a:lnTo>
                    <a:pt x="5522" y="2038"/>
                  </a:lnTo>
                  <a:lnTo>
                    <a:pt x="5023" y="1308"/>
                  </a:lnTo>
                  <a:cubicBezTo>
                    <a:pt x="5023" y="1271"/>
                    <a:pt x="4907" y="615"/>
                    <a:pt x="4542" y="232"/>
                  </a:cubicBezTo>
                  <a:cubicBezTo>
                    <a:pt x="4367" y="38"/>
                    <a:pt x="4099" y="1"/>
                    <a:pt x="378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023179" y="2011796"/>
              <a:ext cx="423739" cy="388610"/>
            </a:xfrm>
            <a:custGeom>
              <a:rect b="b" l="l" r="r" t="t"/>
              <a:pathLst>
                <a:path extrusionOk="0" h="2843" w="3100">
                  <a:moveTo>
                    <a:pt x="912" y="1"/>
                  </a:moveTo>
                  <a:cubicBezTo>
                    <a:pt x="613" y="1"/>
                    <a:pt x="1" y="662"/>
                    <a:pt x="600" y="1474"/>
                  </a:cubicBezTo>
                  <a:cubicBezTo>
                    <a:pt x="1251" y="2342"/>
                    <a:pt x="2217" y="2823"/>
                    <a:pt x="2369" y="2841"/>
                  </a:cubicBezTo>
                  <a:cubicBezTo>
                    <a:pt x="2376" y="2842"/>
                    <a:pt x="2383" y="2842"/>
                    <a:pt x="2391" y="2842"/>
                  </a:cubicBezTo>
                  <a:cubicBezTo>
                    <a:pt x="2551" y="2842"/>
                    <a:pt x="2856" y="2655"/>
                    <a:pt x="2984" y="2416"/>
                  </a:cubicBezTo>
                  <a:cubicBezTo>
                    <a:pt x="3100" y="2167"/>
                    <a:pt x="3081" y="1899"/>
                    <a:pt x="3081" y="1899"/>
                  </a:cubicBezTo>
                  <a:cubicBezTo>
                    <a:pt x="3081" y="1899"/>
                    <a:pt x="2406" y="1626"/>
                    <a:pt x="1944" y="1164"/>
                  </a:cubicBezTo>
                  <a:cubicBezTo>
                    <a:pt x="1482" y="702"/>
                    <a:pt x="1251" y="106"/>
                    <a:pt x="965" y="9"/>
                  </a:cubicBezTo>
                  <a:cubicBezTo>
                    <a:pt x="949" y="3"/>
                    <a:pt x="931" y="1"/>
                    <a:pt x="912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055164" y="2002775"/>
              <a:ext cx="368380" cy="389293"/>
            </a:xfrm>
            <a:custGeom>
              <a:rect b="b" l="l" r="r" t="t"/>
              <a:pathLst>
                <a:path extrusionOk="0" h="2848" w="2695">
                  <a:moveTo>
                    <a:pt x="671" y="1"/>
                  </a:moveTo>
                  <a:cubicBezTo>
                    <a:pt x="615" y="1"/>
                    <a:pt x="518" y="38"/>
                    <a:pt x="440" y="98"/>
                  </a:cubicBezTo>
                  <a:cubicBezTo>
                    <a:pt x="347" y="172"/>
                    <a:pt x="232" y="269"/>
                    <a:pt x="153" y="421"/>
                  </a:cubicBezTo>
                  <a:cubicBezTo>
                    <a:pt x="19" y="712"/>
                    <a:pt x="1" y="1114"/>
                    <a:pt x="324" y="1558"/>
                  </a:cubicBezTo>
                  <a:cubicBezTo>
                    <a:pt x="652" y="2002"/>
                    <a:pt x="1059" y="2348"/>
                    <a:pt x="1405" y="2579"/>
                  </a:cubicBezTo>
                  <a:cubicBezTo>
                    <a:pt x="1576" y="2695"/>
                    <a:pt x="1710" y="2792"/>
                    <a:pt x="1849" y="2847"/>
                  </a:cubicBezTo>
                  <a:cubicBezTo>
                    <a:pt x="1849" y="2810"/>
                    <a:pt x="1867" y="2773"/>
                    <a:pt x="1886" y="2755"/>
                  </a:cubicBezTo>
                  <a:cubicBezTo>
                    <a:pt x="1770" y="2695"/>
                    <a:pt x="1618" y="2598"/>
                    <a:pt x="1461" y="2501"/>
                  </a:cubicBezTo>
                  <a:cubicBezTo>
                    <a:pt x="1133" y="2270"/>
                    <a:pt x="731" y="1923"/>
                    <a:pt x="403" y="1503"/>
                  </a:cubicBezTo>
                  <a:cubicBezTo>
                    <a:pt x="93" y="1096"/>
                    <a:pt x="135" y="731"/>
                    <a:pt x="250" y="463"/>
                  </a:cubicBezTo>
                  <a:cubicBezTo>
                    <a:pt x="324" y="347"/>
                    <a:pt x="403" y="232"/>
                    <a:pt x="500" y="172"/>
                  </a:cubicBezTo>
                  <a:cubicBezTo>
                    <a:pt x="573" y="130"/>
                    <a:pt x="632" y="110"/>
                    <a:pt x="675" y="110"/>
                  </a:cubicBezTo>
                  <a:cubicBezTo>
                    <a:pt x="690" y="110"/>
                    <a:pt x="702" y="112"/>
                    <a:pt x="712" y="116"/>
                  </a:cubicBezTo>
                  <a:cubicBezTo>
                    <a:pt x="828" y="153"/>
                    <a:pt x="962" y="329"/>
                    <a:pt x="1114" y="537"/>
                  </a:cubicBezTo>
                  <a:cubicBezTo>
                    <a:pt x="1271" y="768"/>
                    <a:pt x="1442" y="1041"/>
                    <a:pt x="1673" y="1272"/>
                  </a:cubicBezTo>
                  <a:cubicBezTo>
                    <a:pt x="2001" y="1600"/>
                    <a:pt x="2385" y="1808"/>
                    <a:pt x="2598" y="1905"/>
                  </a:cubicBezTo>
                  <a:cubicBezTo>
                    <a:pt x="2634" y="1886"/>
                    <a:pt x="2676" y="1868"/>
                    <a:pt x="2695" y="1849"/>
                  </a:cubicBezTo>
                  <a:cubicBezTo>
                    <a:pt x="2464" y="1734"/>
                    <a:pt x="2057" y="1521"/>
                    <a:pt x="1752" y="1193"/>
                  </a:cubicBezTo>
                  <a:cubicBezTo>
                    <a:pt x="1521" y="962"/>
                    <a:pt x="1345" y="712"/>
                    <a:pt x="1193" y="481"/>
                  </a:cubicBezTo>
                  <a:cubicBezTo>
                    <a:pt x="1059" y="269"/>
                    <a:pt x="925" y="75"/>
                    <a:pt x="749" y="19"/>
                  </a:cubicBezTo>
                  <a:cubicBezTo>
                    <a:pt x="731" y="19"/>
                    <a:pt x="712" y="1"/>
                    <a:pt x="6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5486696" y="1889185"/>
              <a:ext cx="392164" cy="451624"/>
            </a:xfrm>
            <a:custGeom>
              <a:rect b="b" l="l" r="r" t="t"/>
              <a:pathLst>
                <a:path extrusionOk="0" h="3304" w="2869">
                  <a:moveTo>
                    <a:pt x="391" y="1"/>
                  </a:moveTo>
                  <a:cubicBezTo>
                    <a:pt x="219" y="1"/>
                    <a:pt x="1" y="287"/>
                    <a:pt x="18" y="772"/>
                  </a:cubicBezTo>
                  <a:cubicBezTo>
                    <a:pt x="55" y="1312"/>
                    <a:pt x="425" y="1696"/>
                    <a:pt x="559" y="1811"/>
                  </a:cubicBezTo>
                  <a:cubicBezTo>
                    <a:pt x="711" y="1945"/>
                    <a:pt x="711" y="2024"/>
                    <a:pt x="693" y="2218"/>
                  </a:cubicBezTo>
                  <a:cubicBezTo>
                    <a:pt x="674" y="2408"/>
                    <a:pt x="480" y="2662"/>
                    <a:pt x="134" y="2699"/>
                  </a:cubicBezTo>
                  <a:cubicBezTo>
                    <a:pt x="134" y="2699"/>
                    <a:pt x="1748" y="3304"/>
                    <a:pt x="2321" y="3304"/>
                  </a:cubicBezTo>
                  <a:cubicBezTo>
                    <a:pt x="2361" y="3304"/>
                    <a:pt x="2396" y="3301"/>
                    <a:pt x="2425" y="3295"/>
                  </a:cubicBezTo>
                  <a:cubicBezTo>
                    <a:pt x="2869" y="3198"/>
                    <a:pt x="2735" y="3064"/>
                    <a:pt x="2578" y="2662"/>
                  </a:cubicBezTo>
                  <a:cubicBezTo>
                    <a:pt x="2407" y="2237"/>
                    <a:pt x="2097" y="1945"/>
                    <a:pt x="1811" y="1677"/>
                  </a:cubicBezTo>
                  <a:cubicBezTo>
                    <a:pt x="1501" y="1391"/>
                    <a:pt x="1349" y="1275"/>
                    <a:pt x="1058" y="887"/>
                  </a:cubicBezTo>
                  <a:cubicBezTo>
                    <a:pt x="771" y="485"/>
                    <a:pt x="596" y="60"/>
                    <a:pt x="425" y="5"/>
                  </a:cubicBezTo>
                  <a:cubicBezTo>
                    <a:pt x="414" y="2"/>
                    <a:pt x="402" y="1"/>
                    <a:pt x="39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5481502" y="1883034"/>
              <a:ext cx="386696" cy="433171"/>
            </a:xfrm>
            <a:custGeom>
              <a:rect b="b" l="l" r="r" t="t"/>
              <a:pathLst>
                <a:path extrusionOk="0" h="3169" w="2829">
                  <a:moveTo>
                    <a:pt x="441" y="0"/>
                  </a:moveTo>
                  <a:cubicBezTo>
                    <a:pt x="434" y="0"/>
                    <a:pt x="427" y="2"/>
                    <a:pt x="421" y="8"/>
                  </a:cubicBezTo>
                  <a:cubicBezTo>
                    <a:pt x="366" y="8"/>
                    <a:pt x="324" y="8"/>
                    <a:pt x="287" y="27"/>
                  </a:cubicBezTo>
                  <a:cubicBezTo>
                    <a:pt x="232" y="68"/>
                    <a:pt x="190" y="124"/>
                    <a:pt x="135" y="202"/>
                  </a:cubicBezTo>
                  <a:cubicBezTo>
                    <a:pt x="56" y="336"/>
                    <a:pt x="1" y="549"/>
                    <a:pt x="19" y="817"/>
                  </a:cubicBezTo>
                  <a:cubicBezTo>
                    <a:pt x="38" y="1376"/>
                    <a:pt x="421" y="1783"/>
                    <a:pt x="578" y="1898"/>
                  </a:cubicBezTo>
                  <a:cubicBezTo>
                    <a:pt x="634" y="1954"/>
                    <a:pt x="652" y="2014"/>
                    <a:pt x="671" y="2051"/>
                  </a:cubicBezTo>
                  <a:cubicBezTo>
                    <a:pt x="694" y="2106"/>
                    <a:pt x="694" y="2166"/>
                    <a:pt x="671" y="2263"/>
                  </a:cubicBezTo>
                  <a:cubicBezTo>
                    <a:pt x="652" y="2434"/>
                    <a:pt x="500" y="2665"/>
                    <a:pt x="153" y="2707"/>
                  </a:cubicBezTo>
                  <a:lnTo>
                    <a:pt x="153" y="2725"/>
                  </a:lnTo>
                  <a:cubicBezTo>
                    <a:pt x="190" y="2725"/>
                    <a:pt x="306" y="2744"/>
                    <a:pt x="306" y="2744"/>
                  </a:cubicBezTo>
                  <a:cubicBezTo>
                    <a:pt x="578" y="2647"/>
                    <a:pt x="749" y="2453"/>
                    <a:pt x="768" y="2282"/>
                  </a:cubicBezTo>
                  <a:cubicBezTo>
                    <a:pt x="786" y="2185"/>
                    <a:pt x="786" y="2106"/>
                    <a:pt x="768" y="2032"/>
                  </a:cubicBezTo>
                  <a:cubicBezTo>
                    <a:pt x="749" y="1954"/>
                    <a:pt x="712" y="1898"/>
                    <a:pt x="634" y="1820"/>
                  </a:cubicBezTo>
                  <a:cubicBezTo>
                    <a:pt x="500" y="1722"/>
                    <a:pt x="135" y="1320"/>
                    <a:pt x="116" y="817"/>
                  </a:cubicBezTo>
                  <a:cubicBezTo>
                    <a:pt x="116" y="567"/>
                    <a:pt x="153" y="373"/>
                    <a:pt x="232" y="258"/>
                  </a:cubicBezTo>
                  <a:cubicBezTo>
                    <a:pt x="269" y="184"/>
                    <a:pt x="306" y="142"/>
                    <a:pt x="347" y="124"/>
                  </a:cubicBezTo>
                  <a:cubicBezTo>
                    <a:pt x="384" y="105"/>
                    <a:pt x="421" y="105"/>
                    <a:pt x="440" y="105"/>
                  </a:cubicBezTo>
                  <a:cubicBezTo>
                    <a:pt x="500" y="124"/>
                    <a:pt x="597" y="221"/>
                    <a:pt x="694" y="396"/>
                  </a:cubicBezTo>
                  <a:cubicBezTo>
                    <a:pt x="786" y="549"/>
                    <a:pt x="902" y="761"/>
                    <a:pt x="1059" y="951"/>
                  </a:cubicBezTo>
                  <a:cubicBezTo>
                    <a:pt x="1345" y="1357"/>
                    <a:pt x="1521" y="1473"/>
                    <a:pt x="1807" y="1759"/>
                  </a:cubicBezTo>
                  <a:cubicBezTo>
                    <a:pt x="2098" y="2032"/>
                    <a:pt x="2403" y="2319"/>
                    <a:pt x="2560" y="2725"/>
                  </a:cubicBezTo>
                  <a:cubicBezTo>
                    <a:pt x="2579" y="2762"/>
                    <a:pt x="2597" y="2822"/>
                    <a:pt x="2616" y="2859"/>
                  </a:cubicBezTo>
                  <a:cubicBezTo>
                    <a:pt x="2694" y="2938"/>
                    <a:pt x="2773" y="3072"/>
                    <a:pt x="2810" y="3169"/>
                  </a:cubicBezTo>
                  <a:cubicBezTo>
                    <a:pt x="2828" y="3169"/>
                    <a:pt x="2828" y="3146"/>
                    <a:pt x="2828" y="3146"/>
                  </a:cubicBezTo>
                  <a:cubicBezTo>
                    <a:pt x="2828" y="3012"/>
                    <a:pt x="2731" y="2878"/>
                    <a:pt x="2657" y="2684"/>
                  </a:cubicBezTo>
                  <a:cubicBezTo>
                    <a:pt x="2482" y="2263"/>
                    <a:pt x="2172" y="1954"/>
                    <a:pt x="1867" y="1686"/>
                  </a:cubicBezTo>
                  <a:cubicBezTo>
                    <a:pt x="1576" y="1394"/>
                    <a:pt x="1424" y="1297"/>
                    <a:pt x="1156" y="895"/>
                  </a:cubicBezTo>
                  <a:cubicBezTo>
                    <a:pt x="999" y="701"/>
                    <a:pt x="883" y="489"/>
                    <a:pt x="786" y="336"/>
                  </a:cubicBezTo>
                  <a:cubicBezTo>
                    <a:pt x="671" y="165"/>
                    <a:pt x="597" y="50"/>
                    <a:pt x="481" y="8"/>
                  </a:cubicBezTo>
                  <a:cubicBezTo>
                    <a:pt x="469" y="8"/>
                    <a:pt x="454" y="0"/>
                    <a:pt x="44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4962625" y="2021775"/>
              <a:ext cx="440142" cy="433991"/>
            </a:xfrm>
            <a:custGeom>
              <a:rect b="b" l="l" r="r" t="t"/>
              <a:pathLst>
                <a:path extrusionOk="0" h="3175" w="3220">
                  <a:moveTo>
                    <a:pt x="780" y="0"/>
                  </a:moveTo>
                  <a:cubicBezTo>
                    <a:pt x="422" y="0"/>
                    <a:pt x="0" y="605"/>
                    <a:pt x="350" y="1170"/>
                  </a:cubicBezTo>
                  <a:cubicBezTo>
                    <a:pt x="733" y="1826"/>
                    <a:pt x="1579" y="2616"/>
                    <a:pt x="2022" y="2939"/>
                  </a:cubicBezTo>
                  <a:cubicBezTo>
                    <a:pt x="2235" y="3105"/>
                    <a:pt x="2429" y="3175"/>
                    <a:pt x="2595" y="3175"/>
                  </a:cubicBezTo>
                  <a:cubicBezTo>
                    <a:pt x="2776" y="3175"/>
                    <a:pt x="2924" y="3092"/>
                    <a:pt x="3025" y="2962"/>
                  </a:cubicBezTo>
                  <a:cubicBezTo>
                    <a:pt x="3219" y="2690"/>
                    <a:pt x="3196" y="2172"/>
                    <a:pt x="3196" y="2172"/>
                  </a:cubicBezTo>
                  <a:lnTo>
                    <a:pt x="3196" y="2112"/>
                  </a:lnTo>
                  <a:cubicBezTo>
                    <a:pt x="3196" y="2112"/>
                    <a:pt x="2563" y="1844"/>
                    <a:pt x="1967" y="1285"/>
                  </a:cubicBezTo>
                  <a:cubicBezTo>
                    <a:pt x="1371" y="707"/>
                    <a:pt x="1311" y="305"/>
                    <a:pt x="946" y="51"/>
                  </a:cubicBezTo>
                  <a:cubicBezTo>
                    <a:pt x="895" y="16"/>
                    <a:pt x="838" y="0"/>
                    <a:pt x="780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4976294" y="2016034"/>
              <a:ext cx="402415" cy="439185"/>
            </a:xfrm>
            <a:custGeom>
              <a:rect b="b" l="l" r="r" t="t"/>
              <a:pathLst>
                <a:path extrusionOk="0" h="3213" w="2944">
                  <a:moveTo>
                    <a:pt x="693" y="1"/>
                  </a:moveTo>
                  <a:cubicBezTo>
                    <a:pt x="633" y="1"/>
                    <a:pt x="578" y="19"/>
                    <a:pt x="518" y="38"/>
                  </a:cubicBezTo>
                  <a:cubicBezTo>
                    <a:pt x="402" y="75"/>
                    <a:pt x="305" y="172"/>
                    <a:pt x="231" y="287"/>
                  </a:cubicBezTo>
                  <a:cubicBezTo>
                    <a:pt x="56" y="518"/>
                    <a:pt x="0" y="883"/>
                    <a:pt x="190" y="1230"/>
                  </a:cubicBezTo>
                  <a:cubicBezTo>
                    <a:pt x="596" y="1905"/>
                    <a:pt x="1442" y="2695"/>
                    <a:pt x="1885" y="3023"/>
                  </a:cubicBezTo>
                  <a:cubicBezTo>
                    <a:pt x="2001" y="3120"/>
                    <a:pt x="2098" y="3175"/>
                    <a:pt x="2195" y="3212"/>
                  </a:cubicBezTo>
                  <a:cubicBezTo>
                    <a:pt x="2213" y="3175"/>
                    <a:pt x="2232" y="3138"/>
                    <a:pt x="2250" y="3120"/>
                  </a:cubicBezTo>
                  <a:cubicBezTo>
                    <a:pt x="2153" y="3078"/>
                    <a:pt x="2056" y="3023"/>
                    <a:pt x="1941" y="2944"/>
                  </a:cubicBezTo>
                  <a:cubicBezTo>
                    <a:pt x="1520" y="2616"/>
                    <a:pt x="670" y="1826"/>
                    <a:pt x="287" y="1175"/>
                  </a:cubicBezTo>
                  <a:cubicBezTo>
                    <a:pt x="93" y="865"/>
                    <a:pt x="171" y="555"/>
                    <a:pt x="305" y="347"/>
                  </a:cubicBezTo>
                  <a:cubicBezTo>
                    <a:pt x="384" y="232"/>
                    <a:pt x="481" y="153"/>
                    <a:pt x="555" y="135"/>
                  </a:cubicBezTo>
                  <a:cubicBezTo>
                    <a:pt x="599" y="116"/>
                    <a:pt x="643" y="106"/>
                    <a:pt x="685" y="106"/>
                  </a:cubicBezTo>
                  <a:cubicBezTo>
                    <a:pt x="736" y="106"/>
                    <a:pt x="784" y="121"/>
                    <a:pt x="827" y="153"/>
                  </a:cubicBezTo>
                  <a:cubicBezTo>
                    <a:pt x="980" y="269"/>
                    <a:pt x="1095" y="421"/>
                    <a:pt x="1229" y="615"/>
                  </a:cubicBezTo>
                  <a:cubicBezTo>
                    <a:pt x="1363" y="828"/>
                    <a:pt x="1539" y="1078"/>
                    <a:pt x="1825" y="1364"/>
                  </a:cubicBezTo>
                  <a:cubicBezTo>
                    <a:pt x="2232" y="1752"/>
                    <a:pt x="2657" y="1983"/>
                    <a:pt x="2865" y="2099"/>
                  </a:cubicBezTo>
                  <a:cubicBezTo>
                    <a:pt x="2907" y="2080"/>
                    <a:pt x="2925" y="2057"/>
                    <a:pt x="2943" y="2020"/>
                  </a:cubicBezTo>
                  <a:cubicBezTo>
                    <a:pt x="2712" y="1905"/>
                    <a:pt x="2310" y="1674"/>
                    <a:pt x="1904" y="1290"/>
                  </a:cubicBezTo>
                  <a:cubicBezTo>
                    <a:pt x="1617" y="999"/>
                    <a:pt x="1442" y="768"/>
                    <a:pt x="1308" y="555"/>
                  </a:cubicBezTo>
                  <a:cubicBezTo>
                    <a:pt x="1174" y="366"/>
                    <a:pt x="1077" y="190"/>
                    <a:pt x="883" y="56"/>
                  </a:cubicBezTo>
                  <a:cubicBezTo>
                    <a:pt x="827" y="19"/>
                    <a:pt x="749" y="1"/>
                    <a:pt x="6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002129" y="2150811"/>
              <a:ext cx="358264" cy="402279"/>
            </a:xfrm>
            <a:custGeom>
              <a:rect b="b" l="l" r="r" t="t"/>
              <a:pathLst>
                <a:path extrusionOk="0" h="2943" w="2621">
                  <a:moveTo>
                    <a:pt x="341" y="1"/>
                  </a:moveTo>
                  <a:cubicBezTo>
                    <a:pt x="211" y="1"/>
                    <a:pt x="111" y="113"/>
                    <a:pt x="79" y="304"/>
                  </a:cubicBezTo>
                  <a:cubicBezTo>
                    <a:pt x="1" y="632"/>
                    <a:pt x="158" y="1418"/>
                    <a:pt x="754" y="2134"/>
                  </a:cubicBezTo>
                  <a:cubicBezTo>
                    <a:pt x="1368" y="2827"/>
                    <a:pt x="1983" y="2942"/>
                    <a:pt x="1983" y="2942"/>
                  </a:cubicBezTo>
                  <a:cubicBezTo>
                    <a:pt x="1983" y="2942"/>
                    <a:pt x="2445" y="2711"/>
                    <a:pt x="2505" y="2457"/>
                  </a:cubicBezTo>
                  <a:cubicBezTo>
                    <a:pt x="2584" y="2226"/>
                    <a:pt x="2620" y="2037"/>
                    <a:pt x="2505" y="1843"/>
                  </a:cubicBezTo>
                  <a:cubicBezTo>
                    <a:pt x="2371" y="1630"/>
                    <a:pt x="2195" y="1672"/>
                    <a:pt x="1599" y="1210"/>
                  </a:cubicBezTo>
                  <a:cubicBezTo>
                    <a:pt x="1003" y="748"/>
                    <a:pt x="943" y="494"/>
                    <a:pt x="657" y="189"/>
                  </a:cubicBezTo>
                  <a:cubicBezTo>
                    <a:pt x="545" y="59"/>
                    <a:pt x="435" y="1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4999668" y="2144933"/>
              <a:ext cx="318351" cy="415674"/>
            </a:xfrm>
            <a:custGeom>
              <a:rect b="b" l="l" r="r" t="t"/>
              <a:pathLst>
                <a:path extrusionOk="0" h="3041" w="2329">
                  <a:moveTo>
                    <a:pt x="291" y="1"/>
                  </a:moveTo>
                  <a:cubicBezTo>
                    <a:pt x="153" y="38"/>
                    <a:pt x="79" y="172"/>
                    <a:pt x="37" y="347"/>
                  </a:cubicBezTo>
                  <a:cubicBezTo>
                    <a:pt x="0" y="518"/>
                    <a:pt x="19" y="809"/>
                    <a:pt x="134" y="1137"/>
                  </a:cubicBezTo>
                  <a:cubicBezTo>
                    <a:pt x="231" y="1461"/>
                    <a:pt x="425" y="1849"/>
                    <a:pt x="730" y="2195"/>
                  </a:cubicBezTo>
                  <a:cubicBezTo>
                    <a:pt x="1349" y="2907"/>
                    <a:pt x="1982" y="3041"/>
                    <a:pt x="1982" y="3041"/>
                  </a:cubicBezTo>
                  <a:lnTo>
                    <a:pt x="2024" y="3041"/>
                  </a:lnTo>
                  <a:cubicBezTo>
                    <a:pt x="2024" y="3041"/>
                    <a:pt x="2061" y="3004"/>
                    <a:pt x="2116" y="2985"/>
                  </a:cubicBezTo>
                  <a:cubicBezTo>
                    <a:pt x="2042" y="2962"/>
                    <a:pt x="1964" y="2944"/>
                    <a:pt x="1908" y="2907"/>
                  </a:cubicBezTo>
                  <a:cubicBezTo>
                    <a:pt x="1733" y="2847"/>
                    <a:pt x="1271" y="2676"/>
                    <a:pt x="809" y="2135"/>
                  </a:cubicBezTo>
                  <a:cubicBezTo>
                    <a:pt x="522" y="1789"/>
                    <a:pt x="328" y="1424"/>
                    <a:pt x="231" y="1096"/>
                  </a:cubicBezTo>
                  <a:cubicBezTo>
                    <a:pt x="134" y="791"/>
                    <a:pt x="116" y="518"/>
                    <a:pt x="134" y="366"/>
                  </a:cubicBezTo>
                  <a:cubicBezTo>
                    <a:pt x="176" y="213"/>
                    <a:pt x="231" y="116"/>
                    <a:pt x="328" y="98"/>
                  </a:cubicBezTo>
                  <a:cubicBezTo>
                    <a:pt x="341" y="94"/>
                    <a:pt x="355" y="92"/>
                    <a:pt x="369" y="92"/>
                  </a:cubicBezTo>
                  <a:cubicBezTo>
                    <a:pt x="439" y="92"/>
                    <a:pt x="523" y="142"/>
                    <a:pt x="638" y="269"/>
                  </a:cubicBezTo>
                  <a:cubicBezTo>
                    <a:pt x="906" y="560"/>
                    <a:pt x="984" y="828"/>
                    <a:pt x="1599" y="1290"/>
                  </a:cubicBezTo>
                  <a:cubicBezTo>
                    <a:pt x="1885" y="1521"/>
                    <a:pt x="2079" y="1636"/>
                    <a:pt x="2213" y="1692"/>
                  </a:cubicBezTo>
                  <a:cubicBezTo>
                    <a:pt x="2232" y="1715"/>
                    <a:pt x="2255" y="1733"/>
                    <a:pt x="2273" y="1733"/>
                  </a:cubicBezTo>
                  <a:cubicBezTo>
                    <a:pt x="2292" y="1715"/>
                    <a:pt x="2310" y="1673"/>
                    <a:pt x="2329" y="1636"/>
                  </a:cubicBezTo>
                  <a:cubicBezTo>
                    <a:pt x="2310" y="1636"/>
                    <a:pt x="2292" y="1618"/>
                    <a:pt x="2273" y="1618"/>
                  </a:cubicBezTo>
                  <a:cubicBezTo>
                    <a:pt x="2139" y="1539"/>
                    <a:pt x="1945" y="1424"/>
                    <a:pt x="1654" y="1211"/>
                  </a:cubicBezTo>
                  <a:cubicBezTo>
                    <a:pt x="1058" y="749"/>
                    <a:pt x="1003" y="500"/>
                    <a:pt x="712" y="190"/>
                  </a:cubicBezTo>
                  <a:cubicBezTo>
                    <a:pt x="596" y="56"/>
                    <a:pt x="481" y="1"/>
                    <a:pt x="36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6790722" y="1138889"/>
              <a:ext cx="282538" cy="281855"/>
            </a:xfrm>
            <a:custGeom>
              <a:rect b="b" l="l" r="r" t="t"/>
              <a:pathLst>
                <a:path extrusionOk="0" h="2062" w="2067">
                  <a:moveTo>
                    <a:pt x="1103" y="1"/>
                  </a:moveTo>
                  <a:cubicBezTo>
                    <a:pt x="802" y="1"/>
                    <a:pt x="528" y="65"/>
                    <a:pt x="528" y="65"/>
                  </a:cubicBezTo>
                  <a:cubicBezTo>
                    <a:pt x="528" y="65"/>
                    <a:pt x="144" y="139"/>
                    <a:pt x="66" y="448"/>
                  </a:cubicBezTo>
                  <a:cubicBezTo>
                    <a:pt x="1" y="705"/>
                    <a:pt x="257" y="2062"/>
                    <a:pt x="444" y="2062"/>
                  </a:cubicBezTo>
                  <a:cubicBezTo>
                    <a:pt x="482" y="2062"/>
                    <a:pt x="517" y="2005"/>
                    <a:pt x="546" y="1871"/>
                  </a:cubicBezTo>
                  <a:cubicBezTo>
                    <a:pt x="722" y="1081"/>
                    <a:pt x="1683" y="1104"/>
                    <a:pt x="1798" y="892"/>
                  </a:cubicBezTo>
                  <a:cubicBezTo>
                    <a:pt x="1932" y="661"/>
                    <a:pt x="2066" y="351"/>
                    <a:pt x="1664" y="120"/>
                  </a:cubicBezTo>
                  <a:cubicBezTo>
                    <a:pt x="1512" y="28"/>
                    <a:pt x="1302" y="1"/>
                    <a:pt x="1103" y="1"/>
                  </a:cubicBezTo>
                  <a:close/>
                </a:path>
              </a:pathLst>
            </a:custGeom>
            <a:solidFill>
              <a:srgbClr val="AA2C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6792089" y="1130825"/>
              <a:ext cx="268596" cy="296481"/>
            </a:xfrm>
            <a:custGeom>
              <a:rect b="b" l="l" r="r" t="t"/>
              <a:pathLst>
                <a:path extrusionOk="0" h="2169" w="1965">
                  <a:moveTo>
                    <a:pt x="943" y="101"/>
                  </a:moveTo>
                  <a:cubicBezTo>
                    <a:pt x="1174" y="101"/>
                    <a:pt x="1460" y="124"/>
                    <a:pt x="1636" y="216"/>
                  </a:cubicBezTo>
                  <a:cubicBezTo>
                    <a:pt x="1825" y="332"/>
                    <a:pt x="1867" y="447"/>
                    <a:pt x="1867" y="563"/>
                  </a:cubicBezTo>
                  <a:cubicBezTo>
                    <a:pt x="1867" y="678"/>
                    <a:pt x="1807" y="794"/>
                    <a:pt x="1752" y="909"/>
                  </a:cubicBezTo>
                  <a:cubicBezTo>
                    <a:pt x="1733" y="951"/>
                    <a:pt x="1654" y="988"/>
                    <a:pt x="1557" y="1025"/>
                  </a:cubicBezTo>
                  <a:cubicBezTo>
                    <a:pt x="1442" y="1085"/>
                    <a:pt x="1308" y="1122"/>
                    <a:pt x="1174" y="1182"/>
                  </a:cubicBezTo>
                  <a:cubicBezTo>
                    <a:pt x="883" y="1297"/>
                    <a:pt x="578" y="1510"/>
                    <a:pt x="499" y="1912"/>
                  </a:cubicBezTo>
                  <a:cubicBezTo>
                    <a:pt x="481" y="2009"/>
                    <a:pt x="439" y="2064"/>
                    <a:pt x="439" y="2064"/>
                  </a:cubicBezTo>
                  <a:lnTo>
                    <a:pt x="421" y="2046"/>
                  </a:lnTo>
                  <a:cubicBezTo>
                    <a:pt x="384" y="1990"/>
                    <a:pt x="305" y="1815"/>
                    <a:pt x="250" y="1625"/>
                  </a:cubicBezTo>
                  <a:cubicBezTo>
                    <a:pt x="208" y="1413"/>
                    <a:pt x="153" y="1182"/>
                    <a:pt x="134" y="969"/>
                  </a:cubicBezTo>
                  <a:cubicBezTo>
                    <a:pt x="116" y="854"/>
                    <a:pt x="93" y="757"/>
                    <a:pt x="93" y="678"/>
                  </a:cubicBezTo>
                  <a:cubicBezTo>
                    <a:pt x="93" y="604"/>
                    <a:pt x="93" y="544"/>
                    <a:pt x="116" y="526"/>
                  </a:cubicBezTo>
                  <a:cubicBezTo>
                    <a:pt x="171" y="258"/>
                    <a:pt x="536" y="161"/>
                    <a:pt x="536" y="161"/>
                  </a:cubicBezTo>
                  <a:cubicBezTo>
                    <a:pt x="536" y="161"/>
                    <a:pt x="712" y="124"/>
                    <a:pt x="943" y="101"/>
                  </a:cubicBezTo>
                  <a:close/>
                  <a:moveTo>
                    <a:pt x="1102" y="0"/>
                  </a:moveTo>
                  <a:cubicBezTo>
                    <a:pt x="1047" y="0"/>
                    <a:pt x="993" y="3"/>
                    <a:pt x="943" y="8"/>
                  </a:cubicBezTo>
                  <a:cubicBezTo>
                    <a:pt x="693" y="27"/>
                    <a:pt x="499" y="64"/>
                    <a:pt x="499" y="64"/>
                  </a:cubicBezTo>
                  <a:cubicBezTo>
                    <a:pt x="499" y="64"/>
                    <a:pt x="93" y="161"/>
                    <a:pt x="0" y="489"/>
                  </a:cubicBezTo>
                  <a:lnTo>
                    <a:pt x="0" y="701"/>
                  </a:lnTo>
                  <a:cubicBezTo>
                    <a:pt x="0" y="775"/>
                    <a:pt x="19" y="872"/>
                    <a:pt x="19" y="969"/>
                  </a:cubicBezTo>
                  <a:cubicBezTo>
                    <a:pt x="56" y="1182"/>
                    <a:pt x="93" y="1431"/>
                    <a:pt x="153" y="1644"/>
                  </a:cubicBezTo>
                  <a:cubicBezTo>
                    <a:pt x="208" y="1856"/>
                    <a:pt x="268" y="2027"/>
                    <a:pt x="347" y="2124"/>
                  </a:cubicBezTo>
                  <a:cubicBezTo>
                    <a:pt x="365" y="2143"/>
                    <a:pt x="384" y="2161"/>
                    <a:pt x="421" y="2161"/>
                  </a:cubicBezTo>
                  <a:cubicBezTo>
                    <a:pt x="426" y="2167"/>
                    <a:pt x="434" y="2169"/>
                    <a:pt x="442" y="2169"/>
                  </a:cubicBezTo>
                  <a:cubicBezTo>
                    <a:pt x="462" y="2169"/>
                    <a:pt x="486" y="2156"/>
                    <a:pt x="499" y="2143"/>
                  </a:cubicBezTo>
                  <a:cubicBezTo>
                    <a:pt x="555" y="2106"/>
                    <a:pt x="578" y="2046"/>
                    <a:pt x="596" y="1949"/>
                  </a:cubicBezTo>
                  <a:cubicBezTo>
                    <a:pt x="670" y="1565"/>
                    <a:pt x="943" y="1394"/>
                    <a:pt x="1211" y="1279"/>
                  </a:cubicBezTo>
                  <a:cubicBezTo>
                    <a:pt x="1345" y="1219"/>
                    <a:pt x="1479" y="1182"/>
                    <a:pt x="1594" y="1122"/>
                  </a:cubicBezTo>
                  <a:cubicBezTo>
                    <a:pt x="1710" y="1085"/>
                    <a:pt x="1807" y="1048"/>
                    <a:pt x="1849" y="969"/>
                  </a:cubicBezTo>
                  <a:cubicBezTo>
                    <a:pt x="1904" y="854"/>
                    <a:pt x="1964" y="720"/>
                    <a:pt x="1964" y="563"/>
                  </a:cubicBezTo>
                  <a:cubicBezTo>
                    <a:pt x="1964" y="410"/>
                    <a:pt x="1886" y="258"/>
                    <a:pt x="1691" y="142"/>
                  </a:cubicBezTo>
                  <a:cubicBezTo>
                    <a:pt x="1525" y="37"/>
                    <a:pt x="1302" y="0"/>
                    <a:pt x="110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5915357" y="865098"/>
              <a:ext cx="439732" cy="569451"/>
            </a:xfrm>
            <a:custGeom>
              <a:rect b="b" l="l" r="r" t="t"/>
              <a:pathLst>
                <a:path extrusionOk="0" h="4166" w="3217">
                  <a:moveTo>
                    <a:pt x="2719" y="0"/>
                  </a:moveTo>
                  <a:cubicBezTo>
                    <a:pt x="2078" y="0"/>
                    <a:pt x="819" y="24"/>
                    <a:pt x="731" y="81"/>
                  </a:cubicBezTo>
                  <a:cubicBezTo>
                    <a:pt x="616" y="159"/>
                    <a:pt x="1" y="950"/>
                    <a:pt x="250" y="2202"/>
                  </a:cubicBezTo>
                  <a:cubicBezTo>
                    <a:pt x="482" y="3472"/>
                    <a:pt x="907" y="4165"/>
                    <a:pt x="907" y="4165"/>
                  </a:cubicBezTo>
                  <a:lnTo>
                    <a:pt x="1849" y="4050"/>
                  </a:lnTo>
                  <a:cubicBezTo>
                    <a:pt x="1849" y="4050"/>
                    <a:pt x="1655" y="2950"/>
                    <a:pt x="2002" y="1837"/>
                  </a:cubicBezTo>
                  <a:cubicBezTo>
                    <a:pt x="2371" y="737"/>
                    <a:pt x="2926" y="196"/>
                    <a:pt x="3004" y="159"/>
                  </a:cubicBezTo>
                  <a:cubicBezTo>
                    <a:pt x="3044" y="141"/>
                    <a:pt x="3092" y="136"/>
                    <a:pt x="3131" y="136"/>
                  </a:cubicBezTo>
                  <a:cubicBezTo>
                    <a:pt x="3170" y="136"/>
                    <a:pt x="3198" y="141"/>
                    <a:pt x="3198" y="141"/>
                  </a:cubicBezTo>
                  <a:cubicBezTo>
                    <a:pt x="3198" y="141"/>
                    <a:pt x="3217" y="44"/>
                    <a:pt x="3083" y="7"/>
                  </a:cubicBezTo>
                  <a:cubicBezTo>
                    <a:pt x="3056" y="3"/>
                    <a:pt x="2917" y="0"/>
                    <a:pt x="27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5926156" y="857717"/>
              <a:ext cx="433991" cy="584350"/>
            </a:xfrm>
            <a:custGeom>
              <a:rect b="b" l="l" r="r" t="t"/>
              <a:pathLst>
                <a:path extrusionOk="0" h="4275" w="3175">
                  <a:moveTo>
                    <a:pt x="2597" y="98"/>
                  </a:moveTo>
                  <a:cubicBezTo>
                    <a:pt x="2713" y="116"/>
                    <a:pt x="2810" y="116"/>
                    <a:pt x="2870" y="116"/>
                  </a:cubicBezTo>
                  <a:lnTo>
                    <a:pt x="3004" y="116"/>
                  </a:lnTo>
                  <a:cubicBezTo>
                    <a:pt x="3041" y="135"/>
                    <a:pt x="3041" y="135"/>
                    <a:pt x="3041" y="158"/>
                  </a:cubicBezTo>
                  <a:cubicBezTo>
                    <a:pt x="3016" y="158"/>
                    <a:pt x="2990" y="148"/>
                    <a:pt x="2958" y="148"/>
                  </a:cubicBezTo>
                  <a:cubicBezTo>
                    <a:pt x="2942" y="148"/>
                    <a:pt x="2925" y="150"/>
                    <a:pt x="2907" y="158"/>
                  </a:cubicBezTo>
                  <a:cubicBezTo>
                    <a:pt x="2888" y="176"/>
                    <a:pt x="2870" y="195"/>
                    <a:pt x="2847" y="213"/>
                  </a:cubicBezTo>
                  <a:cubicBezTo>
                    <a:pt x="2810" y="232"/>
                    <a:pt x="2791" y="250"/>
                    <a:pt x="2754" y="292"/>
                  </a:cubicBezTo>
                  <a:cubicBezTo>
                    <a:pt x="2676" y="366"/>
                    <a:pt x="2579" y="481"/>
                    <a:pt x="2482" y="620"/>
                  </a:cubicBezTo>
                  <a:cubicBezTo>
                    <a:pt x="2292" y="906"/>
                    <a:pt x="2061" y="1313"/>
                    <a:pt x="1886" y="1868"/>
                  </a:cubicBezTo>
                  <a:cubicBezTo>
                    <a:pt x="1539" y="2949"/>
                    <a:pt x="1715" y="3970"/>
                    <a:pt x="1715" y="4044"/>
                  </a:cubicBezTo>
                  <a:lnTo>
                    <a:pt x="865" y="4159"/>
                  </a:lnTo>
                  <a:cubicBezTo>
                    <a:pt x="828" y="4122"/>
                    <a:pt x="444" y="3466"/>
                    <a:pt x="213" y="2256"/>
                  </a:cubicBezTo>
                  <a:cubicBezTo>
                    <a:pt x="98" y="1637"/>
                    <a:pt x="190" y="1137"/>
                    <a:pt x="329" y="772"/>
                  </a:cubicBezTo>
                  <a:cubicBezTo>
                    <a:pt x="384" y="597"/>
                    <a:pt x="463" y="463"/>
                    <a:pt x="537" y="347"/>
                  </a:cubicBezTo>
                  <a:cubicBezTo>
                    <a:pt x="597" y="250"/>
                    <a:pt x="675" y="195"/>
                    <a:pt x="675" y="176"/>
                  </a:cubicBezTo>
                  <a:cubicBezTo>
                    <a:pt x="675" y="183"/>
                    <a:pt x="677" y="185"/>
                    <a:pt x="681" y="185"/>
                  </a:cubicBezTo>
                  <a:cubicBezTo>
                    <a:pt x="687" y="185"/>
                    <a:pt x="700" y="176"/>
                    <a:pt x="712" y="176"/>
                  </a:cubicBezTo>
                  <a:cubicBezTo>
                    <a:pt x="731" y="176"/>
                    <a:pt x="749" y="176"/>
                    <a:pt x="791" y="158"/>
                  </a:cubicBezTo>
                  <a:cubicBezTo>
                    <a:pt x="846" y="158"/>
                    <a:pt x="943" y="158"/>
                    <a:pt x="1059" y="135"/>
                  </a:cubicBezTo>
                  <a:cubicBezTo>
                    <a:pt x="1271" y="135"/>
                    <a:pt x="1558" y="116"/>
                    <a:pt x="1830" y="116"/>
                  </a:cubicBezTo>
                  <a:cubicBezTo>
                    <a:pt x="2117" y="116"/>
                    <a:pt x="2385" y="98"/>
                    <a:pt x="2597" y="98"/>
                  </a:cubicBezTo>
                  <a:close/>
                  <a:moveTo>
                    <a:pt x="1830" y="1"/>
                  </a:moveTo>
                  <a:cubicBezTo>
                    <a:pt x="1539" y="19"/>
                    <a:pt x="1271" y="19"/>
                    <a:pt x="1059" y="42"/>
                  </a:cubicBezTo>
                  <a:cubicBezTo>
                    <a:pt x="943" y="42"/>
                    <a:pt x="846" y="61"/>
                    <a:pt x="768" y="61"/>
                  </a:cubicBezTo>
                  <a:cubicBezTo>
                    <a:pt x="731" y="61"/>
                    <a:pt x="712" y="61"/>
                    <a:pt x="694" y="79"/>
                  </a:cubicBezTo>
                  <a:cubicBezTo>
                    <a:pt x="652" y="79"/>
                    <a:pt x="634" y="79"/>
                    <a:pt x="615" y="98"/>
                  </a:cubicBezTo>
                  <a:cubicBezTo>
                    <a:pt x="578" y="116"/>
                    <a:pt x="518" y="195"/>
                    <a:pt x="444" y="292"/>
                  </a:cubicBezTo>
                  <a:cubicBezTo>
                    <a:pt x="366" y="407"/>
                    <a:pt x="287" y="560"/>
                    <a:pt x="232" y="736"/>
                  </a:cubicBezTo>
                  <a:cubicBezTo>
                    <a:pt x="74" y="1101"/>
                    <a:pt x="1" y="1637"/>
                    <a:pt x="116" y="2274"/>
                  </a:cubicBezTo>
                  <a:cubicBezTo>
                    <a:pt x="366" y="3545"/>
                    <a:pt x="791" y="4256"/>
                    <a:pt x="791" y="4256"/>
                  </a:cubicBezTo>
                  <a:lnTo>
                    <a:pt x="809" y="4275"/>
                  </a:lnTo>
                  <a:lnTo>
                    <a:pt x="1830" y="4141"/>
                  </a:lnTo>
                  <a:lnTo>
                    <a:pt x="1830" y="4085"/>
                  </a:lnTo>
                  <a:cubicBezTo>
                    <a:pt x="1830" y="4085"/>
                    <a:pt x="1636" y="3004"/>
                    <a:pt x="1983" y="1909"/>
                  </a:cubicBezTo>
                  <a:cubicBezTo>
                    <a:pt x="2154" y="1350"/>
                    <a:pt x="2385" y="943"/>
                    <a:pt x="2579" y="675"/>
                  </a:cubicBezTo>
                  <a:cubicBezTo>
                    <a:pt x="2676" y="541"/>
                    <a:pt x="2754" y="444"/>
                    <a:pt x="2828" y="366"/>
                  </a:cubicBezTo>
                  <a:lnTo>
                    <a:pt x="2907" y="292"/>
                  </a:lnTo>
                  <a:lnTo>
                    <a:pt x="2944" y="250"/>
                  </a:lnTo>
                  <a:cubicBezTo>
                    <a:pt x="2970" y="244"/>
                    <a:pt x="2996" y="242"/>
                    <a:pt x="3019" y="242"/>
                  </a:cubicBezTo>
                  <a:cubicBezTo>
                    <a:pt x="3066" y="242"/>
                    <a:pt x="3101" y="250"/>
                    <a:pt x="3101" y="250"/>
                  </a:cubicBezTo>
                  <a:lnTo>
                    <a:pt x="3156" y="250"/>
                  </a:lnTo>
                  <a:lnTo>
                    <a:pt x="3156" y="213"/>
                  </a:lnTo>
                  <a:cubicBezTo>
                    <a:pt x="3156" y="213"/>
                    <a:pt x="3175" y="176"/>
                    <a:pt x="3156" y="116"/>
                  </a:cubicBezTo>
                  <a:cubicBezTo>
                    <a:pt x="3138" y="79"/>
                    <a:pt x="3101" y="42"/>
                    <a:pt x="3022" y="19"/>
                  </a:cubicBezTo>
                  <a:lnTo>
                    <a:pt x="2962" y="19"/>
                  </a:lnTo>
                  <a:cubicBezTo>
                    <a:pt x="2944" y="1"/>
                    <a:pt x="2907" y="1"/>
                    <a:pt x="28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5944472" y="1118659"/>
              <a:ext cx="976513" cy="732658"/>
            </a:xfrm>
            <a:custGeom>
              <a:rect b="b" l="l" r="r" t="t"/>
              <a:pathLst>
                <a:path extrusionOk="0" h="5360" w="7144">
                  <a:moveTo>
                    <a:pt x="2657" y="0"/>
                  </a:moveTo>
                  <a:cubicBezTo>
                    <a:pt x="2657" y="0"/>
                    <a:pt x="2870" y="1174"/>
                    <a:pt x="2542" y="1654"/>
                  </a:cubicBezTo>
                  <a:cubicBezTo>
                    <a:pt x="2195" y="2135"/>
                    <a:pt x="1521" y="2153"/>
                    <a:pt x="1521" y="2153"/>
                  </a:cubicBezTo>
                  <a:cubicBezTo>
                    <a:pt x="1521" y="2153"/>
                    <a:pt x="1318" y="1886"/>
                    <a:pt x="975" y="1886"/>
                  </a:cubicBezTo>
                  <a:cubicBezTo>
                    <a:pt x="858" y="1886"/>
                    <a:pt x="725" y="1917"/>
                    <a:pt x="578" y="2001"/>
                  </a:cubicBezTo>
                  <a:cubicBezTo>
                    <a:pt x="1" y="2329"/>
                    <a:pt x="135" y="3156"/>
                    <a:pt x="541" y="3387"/>
                  </a:cubicBezTo>
                  <a:cubicBezTo>
                    <a:pt x="661" y="3447"/>
                    <a:pt x="777" y="3469"/>
                    <a:pt x="883" y="3469"/>
                  </a:cubicBezTo>
                  <a:cubicBezTo>
                    <a:pt x="1151" y="3469"/>
                    <a:pt x="1350" y="3332"/>
                    <a:pt x="1350" y="3332"/>
                  </a:cubicBezTo>
                  <a:lnTo>
                    <a:pt x="1350" y="3332"/>
                  </a:lnTo>
                  <a:cubicBezTo>
                    <a:pt x="1350" y="3332"/>
                    <a:pt x="1211" y="3812"/>
                    <a:pt x="1812" y="4427"/>
                  </a:cubicBezTo>
                  <a:cubicBezTo>
                    <a:pt x="2272" y="4886"/>
                    <a:pt x="3065" y="5359"/>
                    <a:pt x="4122" y="5359"/>
                  </a:cubicBezTo>
                  <a:cubicBezTo>
                    <a:pt x="4478" y="5359"/>
                    <a:pt x="4864" y="5305"/>
                    <a:pt x="5277" y="5180"/>
                  </a:cubicBezTo>
                  <a:cubicBezTo>
                    <a:pt x="6931" y="4676"/>
                    <a:pt x="7144" y="3174"/>
                    <a:pt x="6950" y="2213"/>
                  </a:cubicBezTo>
                  <a:cubicBezTo>
                    <a:pt x="6779" y="1252"/>
                    <a:pt x="6719" y="213"/>
                    <a:pt x="6719" y="213"/>
                  </a:cubicBezTo>
                  <a:cubicBezTo>
                    <a:pt x="6719" y="213"/>
                    <a:pt x="6336" y="157"/>
                    <a:pt x="5789" y="157"/>
                  </a:cubicBezTo>
                  <a:cubicBezTo>
                    <a:pt x="5420" y="157"/>
                    <a:pt x="4975" y="182"/>
                    <a:pt x="4524" y="268"/>
                  </a:cubicBezTo>
                  <a:cubicBezTo>
                    <a:pt x="4330" y="302"/>
                    <a:pt x="4147" y="316"/>
                    <a:pt x="3977" y="316"/>
                  </a:cubicBezTo>
                  <a:cubicBezTo>
                    <a:pt x="3169" y="316"/>
                    <a:pt x="2657" y="0"/>
                    <a:pt x="2657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960328" y="1105400"/>
              <a:ext cx="955053" cy="753435"/>
            </a:xfrm>
            <a:custGeom>
              <a:rect b="b" l="l" r="r" t="t"/>
              <a:pathLst>
                <a:path extrusionOk="0" h="5512" w="6987">
                  <a:moveTo>
                    <a:pt x="2597" y="171"/>
                  </a:moveTo>
                  <a:lnTo>
                    <a:pt x="2597" y="171"/>
                  </a:lnTo>
                  <a:cubicBezTo>
                    <a:pt x="2688" y="219"/>
                    <a:pt x="3121" y="458"/>
                    <a:pt x="3814" y="458"/>
                  </a:cubicBezTo>
                  <a:cubicBezTo>
                    <a:pt x="3995" y="458"/>
                    <a:pt x="4193" y="442"/>
                    <a:pt x="4408" y="402"/>
                  </a:cubicBezTo>
                  <a:cubicBezTo>
                    <a:pt x="4854" y="324"/>
                    <a:pt x="5287" y="301"/>
                    <a:pt x="5647" y="301"/>
                  </a:cubicBezTo>
                  <a:cubicBezTo>
                    <a:pt x="6157" y="301"/>
                    <a:pt x="6520" y="347"/>
                    <a:pt x="6566" y="347"/>
                  </a:cubicBezTo>
                  <a:cubicBezTo>
                    <a:pt x="6566" y="402"/>
                    <a:pt x="6603" y="1386"/>
                    <a:pt x="6797" y="2310"/>
                  </a:cubicBezTo>
                  <a:cubicBezTo>
                    <a:pt x="6871" y="2791"/>
                    <a:pt x="6871" y="3387"/>
                    <a:pt x="6640" y="3946"/>
                  </a:cubicBezTo>
                  <a:cubicBezTo>
                    <a:pt x="6409" y="4487"/>
                    <a:pt x="5970" y="4967"/>
                    <a:pt x="5161" y="5217"/>
                  </a:cubicBezTo>
                  <a:cubicBezTo>
                    <a:pt x="4736" y="5352"/>
                    <a:pt x="4340" y="5410"/>
                    <a:pt x="3978" y="5410"/>
                  </a:cubicBezTo>
                  <a:cubicBezTo>
                    <a:pt x="2943" y="5410"/>
                    <a:pt x="2174" y="4942"/>
                    <a:pt x="1733" y="4487"/>
                  </a:cubicBezTo>
                  <a:cubicBezTo>
                    <a:pt x="1442" y="4196"/>
                    <a:pt x="1326" y="3928"/>
                    <a:pt x="1289" y="3734"/>
                  </a:cubicBezTo>
                  <a:cubicBezTo>
                    <a:pt x="1252" y="3544"/>
                    <a:pt x="1289" y="3429"/>
                    <a:pt x="1289" y="3429"/>
                  </a:cubicBezTo>
                  <a:lnTo>
                    <a:pt x="1326" y="3290"/>
                  </a:lnTo>
                  <a:lnTo>
                    <a:pt x="1211" y="3368"/>
                  </a:lnTo>
                  <a:cubicBezTo>
                    <a:pt x="1211" y="3368"/>
                    <a:pt x="1021" y="3508"/>
                    <a:pt x="772" y="3508"/>
                  </a:cubicBezTo>
                  <a:cubicBezTo>
                    <a:pt x="675" y="3508"/>
                    <a:pt x="569" y="3487"/>
                    <a:pt x="462" y="3429"/>
                  </a:cubicBezTo>
                  <a:cubicBezTo>
                    <a:pt x="268" y="3332"/>
                    <a:pt x="134" y="3082"/>
                    <a:pt x="116" y="2828"/>
                  </a:cubicBezTo>
                  <a:cubicBezTo>
                    <a:pt x="116" y="2560"/>
                    <a:pt x="213" y="2292"/>
                    <a:pt x="481" y="2135"/>
                  </a:cubicBezTo>
                  <a:cubicBezTo>
                    <a:pt x="615" y="2059"/>
                    <a:pt x="735" y="2030"/>
                    <a:pt x="841" y="2030"/>
                  </a:cubicBezTo>
                  <a:cubicBezTo>
                    <a:pt x="947" y="2030"/>
                    <a:pt x="1040" y="2059"/>
                    <a:pt x="1118" y="2098"/>
                  </a:cubicBezTo>
                  <a:cubicBezTo>
                    <a:pt x="1271" y="2176"/>
                    <a:pt x="1368" y="2273"/>
                    <a:pt x="1368" y="2273"/>
                  </a:cubicBezTo>
                  <a:lnTo>
                    <a:pt x="1386" y="2292"/>
                  </a:lnTo>
                  <a:lnTo>
                    <a:pt x="1405" y="2292"/>
                  </a:lnTo>
                  <a:cubicBezTo>
                    <a:pt x="1405" y="2292"/>
                    <a:pt x="2098" y="2292"/>
                    <a:pt x="2463" y="1788"/>
                  </a:cubicBezTo>
                  <a:cubicBezTo>
                    <a:pt x="2638" y="1520"/>
                    <a:pt x="2675" y="1095"/>
                    <a:pt x="2657" y="749"/>
                  </a:cubicBezTo>
                  <a:cubicBezTo>
                    <a:pt x="2657" y="444"/>
                    <a:pt x="2620" y="250"/>
                    <a:pt x="2597" y="171"/>
                  </a:cubicBezTo>
                  <a:close/>
                  <a:moveTo>
                    <a:pt x="2463" y="0"/>
                  </a:moveTo>
                  <a:lnTo>
                    <a:pt x="2481" y="116"/>
                  </a:lnTo>
                  <a:cubicBezTo>
                    <a:pt x="2481" y="116"/>
                    <a:pt x="2541" y="402"/>
                    <a:pt x="2560" y="749"/>
                  </a:cubicBezTo>
                  <a:cubicBezTo>
                    <a:pt x="2560" y="1095"/>
                    <a:pt x="2541" y="1502"/>
                    <a:pt x="2366" y="1733"/>
                  </a:cubicBezTo>
                  <a:cubicBezTo>
                    <a:pt x="2061" y="2176"/>
                    <a:pt x="1442" y="2195"/>
                    <a:pt x="1405" y="2195"/>
                  </a:cubicBezTo>
                  <a:cubicBezTo>
                    <a:pt x="1386" y="2176"/>
                    <a:pt x="1326" y="2079"/>
                    <a:pt x="1174" y="2001"/>
                  </a:cubicBezTo>
                  <a:cubicBezTo>
                    <a:pt x="1077" y="1964"/>
                    <a:pt x="966" y="1935"/>
                    <a:pt x="841" y="1935"/>
                  </a:cubicBezTo>
                  <a:cubicBezTo>
                    <a:pt x="716" y="1935"/>
                    <a:pt x="578" y="1964"/>
                    <a:pt x="425" y="2042"/>
                  </a:cubicBezTo>
                  <a:cubicBezTo>
                    <a:pt x="116" y="2213"/>
                    <a:pt x="0" y="2541"/>
                    <a:pt x="19" y="2828"/>
                  </a:cubicBezTo>
                  <a:cubicBezTo>
                    <a:pt x="37" y="3119"/>
                    <a:pt x="171" y="3405"/>
                    <a:pt x="402" y="3521"/>
                  </a:cubicBezTo>
                  <a:cubicBezTo>
                    <a:pt x="543" y="3592"/>
                    <a:pt x="673" y="3616"/>
                    <a:pt x="787" y="3616"/>
                  </a:cubicBezTo>
                  <a:cubicBezTo>
                    <a:pt x="985" y="3616"/>
                    <a:pt x="1130" y="3541"/>
                    <a:pt x="1192" y="3502"/>
                  </a:cubicBezTo>
                  <a:lnTo>
                    <a:pt x="1192" y="3502"/>
                  </a:lnTo>
                  <a:cubicBezTo>
                    <a:pt x="1174" y="3544"/>
                    <a:pt x="1155" y="3600"/>
                    <a:pt x="1192" y="3752"/>
                  </a:cubicBezTo>
                  <a:cubicBezTo>
                    <a:pt x="1234" y="3965"/>
                    <a:pt x="1368" y="4256"/>
                    <a:pt x="1673" y="4561"/>
                  </a:cubicBezTo>
                  <a:cubicBezTo>
                    <a:pt x="2122" y="5038"/>
                    <a:pt x="2933" y="5512"/>
                    <a:pt x="4008" y="5512"/>
                  </a:cubicBezTo>
                  <a:cubicBezTo>
                    <a:pt x="4370" y="5512"/>
                    <a:pt x="4762" y="5458"/>
                    <a:pt x="5180" y="5332"/>
                  </a:cubicBezTo>
                  <a:cubicBezTo>
                    <a:pt x="6025" y="5064"/>
                    <a:pt x="6506" y="4542"/>
                    <a:pt x="6737" y="3983"/>
                  </a:cubicBezTo>
                  <a:cubicBezTo>
                    <a:pt x="6986" y="3405"/>
                    <a:pt x="6986" y="2791"/>
                    <a:pt x="6894" y="2292"/>
                  </a:cubicBezTo>
                  <a:cubicBezTo>
                    <a:pt x="6700" y="1349"/>
                    <a:pt x="6663" y="310"/>
                    <a:pt x="6663" y="310"/>
                  </a:cubicBezTo>
                  <a:lnTo>
                    <a:pt x="6663" y="250"/>
                  </a:lnTo>
                  <a:lnTo>
                    <a:pt x="6603" y="250"/>
                  </a:lnTo>
                  <a:cubicBezTo>
                    <a:pt x="6603" y="250"/>
                    <a:pt x="6241" y="205"/>
                    <a:pt x="5715" y="205"/>
                  </a:cubicBezTo>
                  <a:cubicBezTo>
                    <a:pt x="5334" y="205"/>
                    <a:pt x="4867" y="228"/>
                    <a:pt x="4390" y="310"/>
                  </a:cubicBezTo>
                  <a:cubicBezTo>
                    <a:pt x="4196" y="343"/>
                    <a:pt x="4014" y="357"/>
                    <a:pt x="3845" y="357"/>
                  </a:cubicBezTo>
                  <a:cubicBezTo>
                    <a:pt x="3056" y="357"/>
                    <a:pt x="2560" y="56"/>
                    <a:pt x="2560" y="56"/>
                  </a:cubicBezTo>
                  <a:lnTo>
                    <a:pt x="246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6015278" y="1428674"/>
              <a:ext cx="110582" cy="110719"/>
            </a:xfrm>
            <a:custGeom>
              <a:rect b="b" l="l" r="r" t="t"/>
              <a:pathLst>
                <a:path extrusionOk="0" h="810" w="809">
                  <a:moveTo>
                    <a:pt x="407" y="1"/>
                  </a:moveTo>
                  <a:cubicBezTo>
                    <a:pt x="176" y="1"/>
                    <a:pt x="0" y="195"/>
                    <a:pt x="0" y="407"/>
                  </a:cubicBezTo>
                  <a:cubicBezTo>
                    <a:pt x="0" y="638"/>
                    <a:pt x="176" y="809"/>
                    <a:pt x="407" y="809"/>
                  </a:cubicBezTo>
                  <a:cubicBezTo>
                    <a:pt x="619" y="809"/>
                    <a:pt x="809" y="638"/>
                    <a:pt x="809" y="407"/>
                  </a:cubicBezTo>
                  <a:cubicBezTo>
                    <a:pt x="809" y="195"/>
                    <a:pt x="619" y="1"/>
                    <a:pt x="407" y="1"/>
                  </a:cubicBezTo>
                  <a:close/>
                </a:path>
              </a:pathLst>
            </a:custGeom>
            <a:solidFill>
              <a:srgbClr val="FFCB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6007623" y="1423616"/>
              <a:ext cx="123978" cy="123978"/>
            </a:xfrm>
            <a:custGeom>
              <a:rect b="b" l="l" r="r" t="t"/>
              <a:pathLst>
                <a:path extrusionOk="0" h="907" w="907">
                  <a:moveTo>
                    <a:pt x="463" y="98"/>
                  </a:moveTo>
                  <a:cubicBezTo>
                    <a:pt x="657" y="98"/>
                    <a:pt x="809" y="250"/>
                    <a:pt x="809" y="444"/>
                  </a:cubicBezTo>
                  <a:cubicBezTo>
                    <a:pt x="809" y="639"/>
                    <a:pt x="657" y="791"/>
                    <a:pt x="463" y="791"/>
                  </a:cubicBezTo>
                  <a:cubicBezTo>
                    <a:pt x="269" y="791"/>
                    <a:pt x="116" y="639"/>
                    <a:pt x="116" y="444"/>
                  </a:cubicBezTo>
                  <a:cubicBezTo>
                    <a:pt x="116" y="250"/>
                    <a:pt x="269" y="98"/>
                    <a:pt x="463" y="98"/>
                  </a:cubicBezTo>
                  <a:close/>
                  <a:moveTo>
                    <a:pt x="463" y="1"/>
                  </a:moveTo>
                  <a:cubicBezTo>
                    <a:pt x="213" y="1"/>
                    <a:pt x="1" y="195"/>
                    <a:pt x="1" y="444"/>
                  </a:cubicBezTo>
                  <a:cubicBezTo>
                    <a:pt x="1" y="694"/>
                    <a:pt x="213" y="906"/>
                    <a:pt x="463" y="906"/>
                  </a:cubicBezTo>
                  <a:cubicBezTo>
                    <a:pt x="712" y="906"/>
                    <a:pt x="906" y="694"/>
                    <a:pt x="906" y="444"/>
                  </a:cubicBezTo>
                  <a:cubicBezTo>
                    <a:pt x="906" y="195"/>
                    <a:pt x="712" y="1"/>
                    <a:pt x="4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6420701" y="1352947"/>
              <a:ext cx="47431" cy="91719"/>
            </a:xfrm>
            <a:custGeom>
              <a:rect b="b" l="l" r="r" t="t"/>
              <a:pathLst>
                <a:path extrusionOk="0" h="671" w="347">
                  <a:moveTo>
                    <a:pt x="176" y="0"/>
                  </a:moveTo>
                  <a:cubicBezTo>
                    <a:pt x="79" y="0"/>
                    <a:pt x="0" y="153"/>
                    <a:pt x="0" y="324"/>
                  </a:cubicBezTo>
                  <a:cubicBezTo>
                    <a:pt x="0" y="518"/>
                    <a:pt x="79" y="670"/>
                    <a:pt x="176" y="670"/>
                  </a:cubicBezTo>
                  <a:cubicBezTo>
                    <a:pt x="268" y="670"/>
                    <a:pt x="347" y="518"/>
                    <a:pt x="347" y="324"/>
                  </a:cubicBezTo>
                  <a:cubicBezTo>
                    <a:pt x="347" y="153"/>
                    <a:pt x="268" y="0"/>
                    <a:pt x="17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6749715" y="1352947"/>
              <a:ext cx="50029" cy="91719"/>
            </a:xfrm>
            <a:custGeom>
              <a:rect b="b" l="l" r="r" t="t"/>
              <a:pathLst>
                <a:path extrusionOk="0" h="671" w="366">
                  <a:moveTo>
                    <a:pt x="195" y="0"/>
                  </a:moveTo>
                  <a:cubicBezTo>
                    <a:pt x="98" y="0"/>
                    <a:pt x="1" y="153"/>
                    <a:pt x="1" y="324"/>
                  </a:cubicBezTo>
                  <a:cubicBezTo>
                    <a:pt x="1" y="518"/>
                    <a:pt x="98" y="670"/>
                    <a:pt x="195" y="670"/>
                  </a:cubicBezTo>
                  <a:cubicBezTo>
                    <a:pt x="287" y="670"/>
                    <a:pt x="366" y="518"/>
                    <a:pt x="366" y="324"/>
                  </a:cubicBezTo>
                  <a:cubicBezTo>
                    <a:pt x="366" y="153"/>
                    <a:pt x="287" y="0"/>
                    <a:pt x="19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6662643" y="1423616"/>
              <a:ext cx="55633" cy="75180"/>
            </a:xfrm>
            <a:custGeom>
              <a:rect b="b" l="l" r="r" t="t"/>
              <a:pathLst>
                <a:path extrusionOk="0" h="550" w="407">
                  <a:moveTo>
                    <a:pt x="97" y="1"/>
                  </a:moveTo>
                  <a:cubicBezTo>
                    <a:pt x="79" y="1"/>
                    <a:pt x="42" y="19"/>
                    <a:pt x="42" y="38"/>
                  </a:cubicBezTo>
                  <a:cubicBezTo>
                    <a:pt x="42" y="79"/>
                    <a:pt x="60" y="98"/>
                    <a:pt x="97" y="98"/>
                  </a:cubicBezTo>
                  <a:cubicBezTo>
                    <a:pt x="97" y="98"/>
                    <a:pt x="139" y="98"/>
                    <a:pt x="194" y="135"/>
                  </a:cubicBezTo>
                  <a:cubicBezTo>
                    <a:pt x="254" y="153"/>
                    <a:pt x="291" y="213"/>
                    <a:pt x="291" y="310"/>
                  </a:cubicBezTo>
                  <a:cubicBezTo>
                    <a:pt x="291" y="347"/>
                    <a:pt x="273" y="384"/>
                    <a:pt x="254" y="407"/>
                  </a:cubicBezTo>
                  <a:cubicBezTo>
                    <a:pt x="231" y="426"/>
                    <a:pt x="213" y="444"/>
                    <a:pt x="176" y="444"/>
                  </a:cubicBezTo>
                  <a:cubicBezTo>
                    <a:pt x="163" y="451"/>
                    <a:pt x="148" y="453"/>
                    <a:pt x="134" y="453"/>
                  </a:cubicBezTo>
                  <a:cubicBezTo>
                    <a:pt x="105" y="453"/>
                    <a:pt x="79" y="444"/>
                    <a:pt x="79" y="444"/>
                  </a:cubicBezTo>
                  <a:cubicBezTo>
                    <a:pt x="42" y="444"/>
                    <a:pt x="23" y="463"/>
                    <a:pt x="23" y="481"/>
                  </a:cubicBezTo>
                  <a:cubicBezTo>
                    <a:pt x="0" y="523"/>
                    <a:pt x="23" y="541"/>
                    <a:pt x="60" y="541"/>
                  </a:cubicBezTo>
                  <a:cubicBezTo>
                    <a:pt x="60" y="541"/>
                    <a:pt x="95" y="550"/>
                    <a:pt x="140" y="550"/>
                  </a:cubicBezTo>
                  <a:cubicBezTo>
                    <a:pt x="163" y="550"/>
                    <a:pt x="188" y="548"/>
                    <a:pt x="213" y="541"/>
                  </a:cubicBezTo>
                  <a:cubicBezTo>
                    <a:pt x="254" y="541"/>
                    <a:pt x="291" y="523"/>
                    <a:pt x="328" y="481"/>
                  </a:cubicBezTo>
                  <a:cubicBezTo>
                    <a:pt x="370" y="444"/>
                    <a:pt x="388" y="384"/>
                    <a:pt x="388" y="310"/>
                  </a:cubicBezTo>
                  <a:cubicBezTo>
                    <a:pt x="407" y="176"/>
                    <a:pt x="328" y="79"/>
                    <a:pt x="254" y="38"/>
                  </a:cubicBezTo>
                  <a:cubicBezTo>
                    <a:pt x="176" y="1"/>
                    <a:pt x="97" y="1"/>
                    <a:pt x="9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6458701" y="1497293"/>
              <a:ext cx="282948" cy="180567"/>
            </a:xfrm>
            <a:custGeom>
              <a:rect b="b" l="l" r="r" t="t"/>
              <a:pathLst>
                <a:path extrusionOk="0" h="1321" w="2070">
                  <a:moveTo>
                    <a:pt x="206" y="1"/>
                  </a:moveTo>
                  <a:cubicBezTo>
                    <a:pt x="47" y="1"/>
                    <a:pt x="0" y="610"/>
                    <a:pt x="300" y="964"/>
                  </a:cubicBezTo>
                  <a:cubicBezTo>
                    <a:pt x="499" y="1213"/>
                    <a:pt x="795" y="1320"/>
                    <a:pt x="1079" y="1320"/>
                  </a:cubicBezTo>
                  <a:cubicBezTo>
                    <a:pt x="1211" y="1320"/>
                    <a:pt x="1340" y="1297"/>
                    <a:pt x="1455" y="1255"/>
                  </a:cubicBezTo>
                  <a:cubicBezTo>
                    <a:pt x="1820" y="1116"/>
                    <a:pt x="1996" y="885"/>
                    <a:pt x="2033" y="696"/>
                  </a:cubicBezTo>
                  <a:cubicBezTo>
                    <a:pt x="2070" y="501"/>
                    <a:pt x="1977" y="483"/>
                    <a:pt x="1839" y="446"/>
                  </a:cubicBezTo>
                  <a:cubicBezTo>
                    <a:pt x="1705" y="404"/>
                    <a:pt x="1187" y="289"/>
                    <a:pt x="1187" y="289"/>
                  </a:cubicBezTo>
                  <a:cubicBezTo>
                    <a:pt x="744" y="192"/>
                    <a:pt x="379" y="21"/>
                    <a:pt x="221" y="2"/>
                  </a:cubicBezTo>
                  <a:cubicBezTo>
                    <a:pt x="216" y="1"/>
                    <a:pt x="211" y="1"/>
                    <a:pt x="206" y="1"/>
                  </a:cubicBezTo>
                  <a:close/>
                </a:path>
              </a:pathLst>
            </a:custGeom>
            <a:solidFill>
              <a:srgbClr val="C5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6463075" y="1489364"/>
              <a:ext cx="284315" cy="195603"/>
            </a:xfrm>
            <a:custGeom>
              <a:rect b="b" l="l" r="r" t="t"/>
              <a:pathLst>
                <a:path extrusionOk="0" h="1431" w="2080">
                  <a:moveTo>
                    <a:pt x="171" y="97"/>
                  </a:moveTo>
                  <a:cubicBezTo>
                    <a:pt x="250" y="116"/>
                    <a:pt x="384" y="176"/>
                    <a:pt x="559" y="231"/>
                  </a:cubicBezTo>
                  <a:cubicBezTo>
                    <a:pt x="712" y="291"/>
                    <a:pt x="924" y="347"/>
                    <a:pt x="1137" y="407"/>
                  </a:cubicBezTo>
                  <a:cubicBezTo>
                    <a:pt x="1137" y="407"/>
                    <a:pt x="1271" y="425"/>
                    <a:pt x="1405" y="462"/>
                  </a:cubicBezTo>
                  <a:cubicBezTo>
                    <a:pt x="1557" y="504"/>
                    <a:pt x="1733" y="541"/>
                    <a:pt x="1788" y="559"/>
                  </a:cubicBezTo>
                  <a:cubicBezTo>
                    <a:pt x="1848" y="578"/>
                    <a:pt x="1904" y="596"/>
                    <a:pt x="1922" y="620"/>
                  </a:cubicBezTo>
                  <a:cubicBezTo>
                    <a:pt x="1964" y="638"/>
                    <a:pt x="1964" y="657"/>
                    <a:pt x="1945" y="754"/>
                  </a:cubicBezTo>
                  <a:cubicBezTo>
                    <a:pt x="1922" y="906"/>
                    <a:pt x="1751" y="1137"/>
                    <a:pt x="1405" y="1271"/>
                  </a:cubicBezTo>
                  <a:cubicBezTo>
                    <a:pt x="1299" y="1306"/>
                    <a:pt x="1182" y="1326"/>
                    <a:pt x="1063" y="1326"/>
                  </a:cubicBezTo>
                  <a:cubicBezTo>
                    <a:pt x="792" y="1326"/>
                    <a:pt x="507" y="1225"/>
                    <a:pt x="305" y="985"/>
                  </a:cubicBezTo>
                  <a:cubicBezTo>
                    <a:pt x="152" y="827"/>
                    <a:pt x="97" y="578"/>
                    <a:pt x="97" y="389"/>
                  </a:cubicBezTo>
                  <a:cubicBezTo>
                    <a:pt x="97" y="291"/>
                    <a:pt x="116" y="213"/>
                    <a:pt x="134" y="158"/>
                  </a:cubicBezTo>
                  <a:cubicBezTo>
                    <a:pt x="134" y="134"/>
                    <a:pt x="152" y="116"/>
                    <a:pt x="171" y="116"/>
                  </a:cubicBezTo>
                  <a:lnTo>
                    <a:pt x="171" y="97"/>
                  </a:lnTo>
                  <a:close/>
                  <a:moveTo>
                    <a:pt x="189" y="0"/>
                  </a:moveTo>
                  <a:cubicBezTo>
                    <a:pt x="152" y="0"/>
                    <a:pt x="116" y="0"/>
                    <a:pt x="97" y="42"/>
                  </a:cubicBezTo>
                  <a:cubicBezTo>
                    <a:pt x="74" y="60"/>
                    <a:pt x="55" y="79"/>
                    <a:pt x="37" y="116"/>
                  </a:cubicBezTo>
                  <a:cubicBezTo>
                    <a:pt x="0" y="194"/>
                    <a:pt x="0" y="291"/>
                    <a:pt x="0" y="389"/>
                  </a:cubicBezTo>
                  <a:cubicBezTo>
                    <a:pt x="0" y="596"/>
                    <a:pt x="55" y="869"/>
                    <a:pt x="213" y="1059"/>
                  </a:cubicBezTo>
                  <a:cubicBezTo>
                    <a:pt x="438" y="1316"/>
                    <a:pt x="760" y="1430"/>
                    <a:pt x="1064" y="1430"/>
                  </a:cubicBezTo>
                  <a:cubicBezTo>
                    <a:pt x="1197" y="1430"/>
                    <a:pt x="1325" y="1409"/>
                    <a:pt x="1442" y="1368"/>
                  </a:cubicBezTo>
                  <a:cubicBezTo>
                    <a:pt x="1830" y="1216"/>
                    <a:pt x="2019" y="985"/>
                    <a:pt x="2061" y="772"/>
                  </a:cubicBezTo>
                  <a:cubicBezTo>
                    <a:pt x="2079" y="657"/>
                    <a:pt x="2061" y="578"/>
                    <a:pt x="2001" y="541"/>
                  </a:cubicBezTo>
                  <a:cubicBezTo>
                    <a:pt x="1945" y="481"/>
                    <a:pt x="1885" y="481"/>
                    <a:pt x="1830" y="444"/>
                  </a:cubicBezTo>
                  <a:cubicBezTo>
                    <a:pt x="1751" y="425"/>
                    <a:pt x="1576" y="389"/>
                    <a:pt x="1442" y="365"/>
                  </a:cubicBezTo>
                  <a:cubicBezTo>
                    <a:pt x="1289" y="328"/>
                    <a:pt x="1155" y="291"/>
                    <a:pt x="1155" y="291"/>
                  </a:cubicBezTo>
                  <a:cubicBezTo>
                    <a:pt x="943" y="250"/>
                    <a:pt x="749" y="176"/>
                    <a:pt x="578" y="116"/>
                  </a:cubicBezTo>
                  <a:cubicBezTo>
                    <a:pt x="420" y="79"/>
                    <a:pt x="286" y="19"/>
                    <a:pt x="18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6492054" y="1500026"/>
              <a:ext cx="242078" cy="100057"/>
            </a:xfrm>
            <a:custGeom>
              <a:rect b="b" l="l" r="r" t="t"/>
              <a:pathLst>
                <a:path extrusionOk="0" h="732" w="1771">
                  <a:moveTo>
                    <a:pt x="56" y="1"/>
                  </a:moveTo>
                  <a:lnTo>
                    <a:pt x="56" y="1"/>
                  </a:lnTo>
                  <a:cubicBezTo>
                    <a:pt x="19" y="80"/>
                    <a:pt x="1" y="213"/>
                    <a:pt x="74" y="269"/>
                  </a:cubicBezTo>
                  <a:cubicBezTo>
                    <a:pt x="205" y="382"/>
                    <a:pt x="1382" y="732"/>
                    <a:pt x="1581" y="732"/>
                  </a:cubicBezTo>
                  <a:cubicBezTo>
                    <a:pt x="1587" y="732"/>
                    <a:pt x="1591" y="731"/>
                    <a:pt x="1595" y="731"/>
                  </a:cubicBezTo>
                  <a:cubicBezTo>
                    <a:pt x="1673" y="731"/>
                    <a:pt x="1733" y="615"/>
                    <a:pt x="1770" y="518"/>
                  </a:cubicBezTo>
                  <a:cubicBezTo>
                    <a:pt x="1733" y="463"/>
                    <a:pt x="1673" y="445"/>
                    <a:pt x="1595" y="426"/>
                  </a:cubicBezTo>
                  <a:cubicBezTo>
                    <a:pt x="1461" y="384"/>
                    <a:pt x="943" y="269"/>
                    <a:pt x="943" y="269"/>
                  </a:cubicBezTo>
                  <a:cubicBezTo>
                    <a:pt x="555" y="172"/>
                    <a:pt x="232" y="56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6488910" y="1489364"/>
              <a:ext cx="252740" cy="118920"/>
            </a:xfrm>
            <a:custGeom>
              <a:rect b="b" l="l" r="r" t="t"/>
              <a:pathLst>
                <a:path extrusionOk="0" h="870" w="1849">
                  <a:moveTo>
                    <a:pt x="116" y="134"/>
                  </a:moveTo>
                  <a:cubicBezTo>
                    <a:pt x="310" y="194"/>
                    <a:pt x="601" y="310"/>
                    <a:pt x="948" y="407"/>
                  </a:cubicBezTo>
                  <a:cubicBezTo>
                    <a:pt x="948" y="407"/>
                    <a:pt x="1082" y="425"/>
                    <a:pt x="1216" y="462"/>
                  </a:cubicBezTo>
                  <a:cubicBezTo>
                    <a:pt x="1368" y="504"/>
                    <a:pt x="1544" y="541"/>
                    <a:pt x="1599" y="559"/>
                  </a:cubicBezTo>
                  <a:cubicBezTo>
                    <a:pt x="1659" y="578"/>
                    <a:pt x="1696" y="596"/>
                    <a:pt x="1733" y="620"/>
                  </a:cubicBezTo>
                  <a:cubicBezTo>
                    <a:pt x="1715" y="638"/>
                    <a:pt x="1696" y="675"/>
                    <a:pt x="1678" y="712"/>
                  </a:cubicBezTo>
                  <a:cubicBezTo>
                    <a:pt x="1659" y="735"/>
                    <a:pt x="1641" y="754"/>
                    <a:pt x="1618" y="772"/>
                  </a:cubicBezTo>
                  <a:cubicBezTo>
                    <a:pt x="1599" y="772"/>
                    <a:pt x="1562" y="772"/>
                    <a:pt x="1525" y="754"/>
                  </a:cubicBezTo>
                  <a:cubicBezTo>
                    <a:pt x="1465" y="754"/>
                    <a:pt x="1410" y="735"/>
                    <a:pt x="1350" y="712"/>
                  </a:cubicBezTo>
                  <a:cubicBezTo>
                    <a:pt x="1216" y="693"/>
                    <a:pt x="1040" y="638"/>
                    <a:pt x="869" y="578"/>
                  </a:cubicBezTo>
                  <a:cubicBezTo>
                    <a:pt x="694" y="541"/>
                    <a:pt x="523" y="481"/>
                    <a:pt x="389" y="425"/>
                  </a:cubicBezTo>
                  <a:cubicBezTo>
                    <a:pt x="329" y="407"/>
                    <a:pt x="273" y="389"/>
                    <a:pt x="213" y="365"/>
                  </a:cubicBezTo>
                  <a:cubicBezTo>
                    <a:pt x="176" y="347"/>
                    <a:pt x="139" y="328"/>
                    <a:pt x="139" y="310"/>
                  </a:cubicBezTo>
                  <a:cubicBezTo>
                    <a:pt x="116" y="291"/>
                    <a:pt x="97" y="250"/>
                    <a:pt x="97" y="213"/>
                  </a:cubicBezTo>
                  <a:cubicBezTo>
                    <a:pt x="97" y="194"/>
                    <a:pt x="116" y="176"/>
                    <a:pt x="116" y="134"/>
                  </a:cubicBezTo>
                  <a:close/>
                  <a:moveTo>
                    <a:pt x="42" y="0"/>
                  </a:moveTo>
                  <a:lnTo>
                    <a:pt x="24" y="60"/>
                  </a:lnTo>
                  <a:cubicBezTo>
                    <a:pt x="0" y="97"/>
                    <a:pt x="0" y="158"/>
                    <a:pt x="0" y="213"/>
                  </a:cubicBezTo>
                  <a:cubicBezTo>
                    <a:pt x="0" y="273"/>
                    <a:pt x="24" y="347"/>
                    <a:pt x="61" y="389"/>
                  </a:cubicBezTo>
                  <a:cubicBezTo>
                    <a:pt x="97" y="425"/>
                    <a:pt x="139" y="425"/>
                    <a:pt x="176" y="462"/>
                  </a:cubicBezTo>
                  <a:cubicBezTo>
                    <a:pt x="213" y="481"/>
                    <a:pt x="292" y="504"/>
                    <a:pt x="347" y="523"/>
                  </a:cubicBezTo>
                  <a:cubicBezTo>
                    <a:pt x="486" y="578"/>
                    <a:pt x="657" y="638"/>
                    <a:pt x="832" y="693"/>
                  </a:cubicBezTo>
                  <a:cubicBezTo>
                    <a:pt x="1003" y="735"/>
                    <a:pt x="1179" y="791"/>
                    <a:pt x="1313" y="809"/>
                  </a:cubicBezTo>
                  <a:cubicBezTo>
                    <a:pt x="1387" y="827"/>
                    <a:pt x="1447" y="851"/>
                    <a:pt x="1502" y="851"/>
                  </a:cubicBezTo>
                  <a:cubicBezTo>
                    <a:pt x="1562" y="869"/>
                    <a:pt x="1599" y="869"/>
                    <a:pt x="1618" y="869"/>
                  </a:cubicBezTo>
                  <a:cubicBezTo>
                    <a:pt x="1696" y="851"/>
                    <a:pt x="1733" y="809"/>
                    <a:pt x="1775" y="772"/>
                  </a:cubicBezTo>
                  <a:cubicBezTo>
                    <a:pt x="1812" y="712"/>
                    <a:pt x="1830" y="657"/>
                    <a:pt x="1849" y="620"/>
                  </a:cubicBezTo>
                  <a:lnTo>
                    <a:pt x="1849" y="578"/>
                  </a:lnTo>
                  <a:lnTo>
                    <a:pt x="1830" y="559"/>
                  </a:lnTo>
                  <a:cubicBezTo>
                    <a:pt x="1793" y="504"/>
                    <a:pt x="1715" y="481"/>
                    <a:pt x="1641" y="444"/>
                  </a:cubicBezTo>
                  <a:cubicBezTo>
                    <a:pt x="1562" y="425"/>
                    <a:pt x="1387" y="389"/>
                    <a:pt x="1253" y="365"/>
                  </a:cubicBezTo>
                  <a:cubicBezTo>
                    <a:pt x="1100" y="328"/>
                    <a:pt x="966" y="291"/>
                    <a:pt x="966" y="291"/>
                  </a:cubicBezTo>
                  <a:cubicBezTo>
                    <a:pt x="601" y="213"/>
                    <a:pt x="273" y="79"/>
                    <a:pt x="79" y="19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6486313" y="1592293"/>
              <a:ext cx="197927" cy="85568"/>
            </a:xfrm>
            <a:custGeom>
              <a:rect b="b" l="l" r="r" t="t"/>
              <a:pathLst>
                <a:path extrusionOk="0" h="626" w="1448">
                  <a:moveTo>
                    <a:pt x="505" y="1"/>
                  </a:moveTo>
                  <a:cubicBezTo>
                    <a:pt x="274" y="1"/>
                    <a:pt x="98" y="98"/>
                    <a:pt x="1" y="135"/>
                  </a:cubicBezTo>
                  <a:cubicBezTo>
                    <a:pt x="19" y="190"/>
                    <a:pt x="61" y="232"/>
                    <a:pt x="98" y="269"/>
                  </a:cubicBezTo>
                  <a:cubicBezTo>
                    <a:pt x="297" y="518"/>
                    <a:pt x="593" y="625"/>
                    <a:pt x="877" y="625"/>
                  </a:cubicBezTo>
                  <a:cubicBezTo>
                    <a:pt x="1009" y="625"/>
                    <a:pt x="1138" y="602"/>
                    <a:pt x="1253" y="560"/>
                  </a:cubicBezTo>
                  <a:cubicBezTo>
                    <a:pt x="1332" y="537"/>
                    <a:pt x="1387" y="500"/>
                    <a:pt x="1447" y="481"/>
                  </a:cubicBezTo>
                  <a:cubicBezTo>
                    <a:pt x="1369" y="366"/>
                    <a:pt x="1216" y="232"/>
                    <a:pt x="907" y="98"/>
                  </a:cubicBezTo>
                  <a:cubicBezTo>
                    <a:pt x="773" y="19"/>
                    <a:pt x="620" y="1"/>
                    <a:pt x="505" y="1"/>
                  </a:cubicBezTo>
                  <a:close/>
                </a:path>
              </a:pathLst>
            </a:custGeom>
            <a:solidFill>
              <a:srgbClr val="FF79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6476334" y="1584091"/>
              <a:ext cx="218021" cy="100877"/>
            </a:xfrm>
            <a:custGeom>
              <a:rect b="b" l="l" r="r" t="t"/>
              <a:pathLst>
                <a:path extrusionOk="0" h="738" w="1595">
                  <a:moveTo>
                    <a:pt x="578" y="116"/>
                  </a:moveTo>
                  <a:cubicBezTo>
                    <a:pt x="693" y="116"/>
                    <a:pt x="827" y="134"/>
                    <a:pt x="961" y="195"/>
                  </a:cubicBezTo>
                  <a:cubicBezTo>
                    <a:pt x="1211" y="310"/>
                    <a:pt x="1345" y="426"/>
                    <a:pt x="1423" y="523"/>
                  </a:cubicBezTo>
                  <a:cubicBezTo>
                    <a:pt x="1386" y="541"/>
                    <a:pt x="1345" y="560"/>
                    <a:pt x="1308" y="578"/>
                  </a:cubicBezTo>
                  <a:cubicBezTo>
                    <a:pt x="1202" y="613"/>
                    <a:pt x="1084" y="633"/>
                    <a:pt x="963" y="633"/>
                  </a:cubicBezTo>
                  <a:cubicBezTo>
                    <a:pt x="687" y="633"/>
                    <a:pt x="397" y="532"/>
                    <a:pt x="208" y="292"/>
                  </a:cubicBezTo>
                  <a:cubicBezTo>
                    <a:pt x="189" y="273"/>
                    <a:pt x="171" y="250"/>
                    <a:pt x="153" y="232"/>
                  </a:cubicBezTo>
                  <a:cubicBezTo>
                    <a:pt x="250" y="176"/>
                    <a:pt x="384" y="116"/>
                    <a:pt x="578" y="116"/>
                  </a:cubicBezTo>
                  <a:close/>
                  <a:moveTo>
                    <a:pt x="578" y="0"/>
                  </a:moveTo>
                  <a:cubicBezTo>
                    <a:pt x="323" y="0"/>
                    <a:pt x="153" y="98"/>
                    <a:pt x="55" y="158"/>
                  </a:cubicBezTo>
                  <a:lnTo>
                    <a:pt x="0" y="195"/>
                  </a:lnTo>
                  <a:lnTo>
                    <a:pt x="37" y="232"/>
                  </a:lnTo>
                  <a:cubicBezTo>
                    <a:pt x="55" y="273"/>
                    <a:pt x="92" y="329"/>
                    <a:pt x="116" y="366"/>
                  </a:cubicBezTo>
                  <a:cubicBezTo>
                    <a:pt x="341" y="623"/>
                    <a:pt x="663" y="737"/>
                    <a:pt x="967" y="737"/>
                  </a:cubicBezTo>
                  <a:cubicBezTo>
                    <a:pt x="1100" y="737"/>
                    <a:pt x="1228" y="716"/>
                    <a:pt x="1345" y="675"/>
                  </a:cubicBezTo>
                  <a:cubicBezTo>
                    <a:pt x="1423" y="638"/>
                    <a:pt x="1479" y="620"/>
                    <a:pt x="1539" y="578"/>
                  </a:cubicBezTo>
                  <a:lnTo>
                    <a:pt x="1594" y="541"/>
                  </a:lnTo>
                  <a:lnTo>
                    <a:pt x="1557" y="504"/>
                  </a:lnTo>
                  <a:cubicBezTo>
                    <a:pt x="1479" y="389"/>
                    <a:pt x="1308" y="232"/>
                    <a:pt x="998" y="98"/>
                  </a:cubicBezTo>
                  <a:cubicBezTo>
                    <a:pt x="846" y="42"/>
                    <a:pt x="712" y="0"/>
                    <a:pt x="57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354953" y="1239084"/>
              <a:ext cx="155553" cy="69575"/>
            </a:xfrm>
            <a:custGeom>
              <a:rect b="b" l="l" r="r" t="t"/>
              <a:pathLst>
                <a:path extrusionOk="0" h="509" w="1138">
                  <a:moveTo>
                    <a:pt x="466" y="0"/>
                  </a:moveTo>
                  <a:cubicBezTo>
                    <a:pt x="445" y="0"/>
                    <a:pt x="424" y="1"/>
                    <a:pt x="403" y="2"/>
                  </a:cubicBezTo>
                  <a:cubicBezTo>
                    <a:pt x="38" y="25"/>
                    <a:pt x="19" y="99"/>
                    <a:pt x="1" y="159"/>
                  </a:cubicBezTo>
                  <a:cubicBezTo>
                    <a:pt x="1" y="214"/>
                    <a:pt x="19" y="348"/>
                    <a:pt x="56" y="427"/>
                  </a:cubicBezTo>
                  <a:cubicBezTo>
                    <a:pt x="73" y="458"/>
                    <a:pt x="91" y="467"/>
                    <a:pt x="108" y="467"/>
                  </a:cubicBezTo>
                  <a:cubicBezTo>
                    <a:pt x="133" y="467"/>
                    <a:pt x="153" y="445"/>
                    <a:pt x="153" y="445"/>
                  </a:cubicBezTo>
                  <a:cubicBezTo>
                    <a:pt x="270" y="365"/>
                    <a:pt x="412" y="333"/>
                    <a:pt x="537" y="333"/>
                  </a:cubicBezTo>
                  <a:cubicBezTo>
                    <a:pt x="620" y="333"/>
                    <a:pt x="696" y="347"/>
                    <a:pt x="749" y="371"/>
                  </a:cubicBezTo>
                  <a:cubicBezTo>
                    <a:pt x="853" y="438"/>
                    <a:pt x="942" y="508"/>
                    <a:pt x="989" y="508"/>
                  </a:cubicBezTo>
                  <a:cubicBezTo>
                    <a:pt x="995" y="508"/>
                    <a:pt x="999" y="507"/>
                    <a:pt x="1004" y="505"/>
                  </a:cubicBezTo>
                  <a:cubicBezTo>
                    <a:pt x="1059" y="464"/>
                    <a:pt x="1138" y="274"/>
                    <a:pt x="1096" y="214"/>
                  </a:cubicBezTo>
                  <a:cubicBezTo>
                    <a:pt x="1079" y="144"/>
                    <a:pt x="822" y="0"/>
                    <a:pt x="466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6346752" y="1231019"/>
              <a:ext cx="166352" cy="84201"/>
            </a:xfrm>
            <a:custGeom>
              <a:rect b="b" l="l" r="r" t="t"/>
              <a:pathLst>
                <a:path extrusionOk="0" h="616" w="1217">
                  <a:moveTo>
                    <a:pt x="578" y="116"/>
                  </a:moveTo>
                  <a:cubicBezTo>
                    <a:pt x="712" y="116"/>
                    <a:pt x="831" y="146"/>
                    <a:pt x="925" y="176"/>
                  </a:cubicBezTo>
                  <a:cubicBezTo>
                    <a:pt x="985" y="199"/>
                    <a:pt x="1022" y="236"/>
                    <a:pt x="1064" y="255"/>
                  </a:cubicBezTo>
                  <a:cubicBezTo>
                    <a:pt x="1101" y="273"/>
                    <a:pt x="1119" y="292"/>
                    <a:pt x="1119" y="292"/>
                  </a:cubicBezTo>
                  <a:lnTo>
                    <a:pt x="1119" y="333"/>
                  </a:lnTo>
                  <a:cubicBezTo>
                    <a:pt x="1119" y="352"/>
                    <a:pt x="1101" y="389"/>
                    <a:pt x="1101" y="407"/>
                  </a:cubicBezTo>
                  <a:cubicBezTo>
                    <a:pt x="1082" y="449"/>
                    <a:pt x="1082" y="467"/>
                    <a:pt x="1064" y="486"/>
                  </a:cubicBezTo>
                  <a:cubicBezTo>
                    <a:pt x="1040" y="504"/>
                    <a:pt x="1040" y="523"/>
                    <a:pt x="1040" y="523"/>
                  </a:cubicBezTo>
                  <a:lnTo>
                    <a:pt x="1040" y="504"/>
                  </a:lnTo>
                  <a:cubicBezTo>
                    <a:pt x="1022" y="504"/>
                    <a:pt x="1022" y="504"/>
                    <a:pt x="985" y="486"/>
                  </a:cubicBezTo>
                  <a:cubicBezTo>
                    <a:pt x="948" y="467"/>
                    <a:pt x="888" y="430"/>
                    <a:pt x="833" y="389"/>
                  </a:cubicBezTo>
                  <a:cubicBezTo>
                    <a:pt x="754" y="352"/>
                    <a:pt x="638" y="333"/>
                    <a:pt x="523" y="333"/>
                  </a:cubicBezTo>
                  <a:cubicBezTo>
                    <a:pt x="407" y="352"/>
                    <a:pt x="292" y="389"/>
                    <a:pt x="176" y="467"/>
                  </a:cubicBezTo>
                  <a:lnTo>
                    <a:pt x="158" y="467"/>
                  </a:lnTo>
                  <a:cubicBezTo>
                    <a:pt x="158" y="430"/>
                    <a:pt x="139" y="389"/>
                    <a:pt x="116" y="333"/>
                  </a:cubicBezTo>
                  <a:lnTo>
                    <a:pt x="116" y="236"/>
                  </a:lnTo>
                  <a:cubicBezTo>
                    <a:pt x="116" y="199"/>
                    <a:pt x="116" y="199"/>
                    <a:pt x="158" y="176"/>
                  </a:cubicBezTo>
                  <a:cubicBezTo>
                    <a:pt x="195" y="139"/>
                    <a:pt x="292" y="121"/>
                    <a:pt x="486" y="121"/>
                  </a:cubicBezTo>
                  <a:cubicBezTo>
                    <a:pt x="517" y="117"/>
                    <a:pt x="548" y="116"/>
                    <a:pt x="578" y="116"/>
                  </a:cubicBezTo>
                  <a:close/>
                  <a:moveTo>
                    <a:pt x="570" y="0"/>
                  </a:moveTo>
                  <a:cubicBezTo>
                    <a:pt x="536" y="0"/>
                    <a:pt x="500" y="2"/>
                    <a:pt x="463" y="5"/>
                  </a:cubicBezTo>
                  <a:cubicBezTo>
                    <a:pt x="273" y="24"/>
                    <a:pt x="176" y="42"/>
                    <a:pt x="116" y="84"/>
                  </a:cubicBezTo>
                  <a:cubicBezTo>
                    <a:pt x="42" y="121"/>
                    <a:pt x="24" y="176"/>
                    <a:pt x="24" y="218"/>
                  </a:cubicBezTo>
                  <a:cubicBezTo>
                    <a:pt x="1" y="255"/>
                    <a:pt x="24" y="315"/>
                    <a:pt x="24" y="352"/>
                  </a:cubicBezTo>
                  <a:cubicBezTo>
                    <a:pt x="42" y="407"/>
                    <a:pt x="42" y="467"/>
                    <a:pt x="79" y="504"/>
                  </a:cubicBezTo>
                  <a:cubicBezTo>
                    <a:pt x="79" y="546"/>
                    <a:pt x="98" y="564"/>
                    <a:pt x="116" y="564"/>
                  </a:cubicBezTo>
                  <a:cubicBezTo>
                    <a:pt x="158" y="583"/>
                    <a:pt x="176" y="583"/>
                    <a:pt x="195" y="583"/>
                  </a:cubicBezTo>
                  <a:cubicBezTo>
                    <a:pt x="232" y="564"/>
                    <a:pt x="255" y="546"/>
                    <a:pt x="255" y="546"/>
                  </a:cubicBezTo>
                  <a:lnTo>
                    <a:pt x="232" y="546"/>
                  </a:lnTo>
                  <a:cubicBezTo>
                    <a:pt x="329" y="486"/>
                    <a:pt x="444" y="449"/>
                    <a:pt x="541" y="449"/>
                  </a:cubicBezTo>
                  <a:cubicBezTo>
                    <a:pt x="570" y="443"/>
                    <a:pt x="598" y="441"/>
                    <a:pt x="625" y="441"/>
                  </a:cubicBezTo>
                  <a:cubicBezTo>
                    <a:pt x="690" y="441"/>
                    <a:pt x="746" y="454"/>
                    <a:pt x="772" y="467"/>
                  </a:cubicBezTo>
                  <a:cubicBezTo>
                    <a:pt x="833" y="504"/>
                    <a:pt x="888" y="546"/>
                    <a:pt x="948" y="583"/>
                  </a:cubicBezTo>
                  <a:cubicBezTo>
                    <a:pt x="967" y="583"/>
                    <a:pt x="985" y="601"/>
                    <a:pt x="1003" y="601"/>
                  </a:cubicBezTo>
                  <a:cubicBezTo>
                    <a:pt x="1022" y="611"/>
                    <a:pt x="1037" y="615"/>
                    <a:pt x="1052" y="615"/>
                  </a:cubicBezTo>
                  <a:cubicBezTo>
                    <a:pt x="1067" y="615"/>
                    <a:pt x="1082" y="611"/>
                    <a:pt x="1101" y="601"/>
                  </a:cubicBezTo>
                  <a:cubicBezTo>
                    <a:pt x="1119" y="583"/>
                    <a:pt x="1137" y="564"/>
                    <a:pt x="1156" y="546"/>
                  </a:cubicBezTo>
                  <a:cubicBezTo>
                    <a:pt x="1179" y="504"/>
                    <a:pt x="1179" y="486"/>
                    <a:pt x="1198" y="449"/>
                  </a:cubicBezTo>
                  <a:cubicBezTo>
                    <a:pt x="1198" y="407"/>
                    <a:pt x="1216" y="370"/>
                    <a:pt x="1216" y="352"/>
                  </a:cubicBezTo>
                  <a:lnTo>
                    <a:pt x="1216" y="255"/>
                  </a:lnTo>
                  <a:cubicBezTo>
                    <a:pt x="1198" y="218"/>
                    <a:pt x="1156" y="199"/>
                    <a:pt x="1119" y="158"/>
                  </a:cubicBezTo>
                  <a:cubicBezTo>
                    <a:pt x="1082" y="139"/>
                    <a:pt x="1022" y="102"/>
                    <a:pt x="967" y="84"/>
                  </a:cubicBezTo>
                  <a:cubicBezTo>
                    <a:pt x="856" y="34"/>
                    <a:pt x="730" y="0"/>
                    <a:pt x="57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6684104" y="1218170"/>
              <a:ext cx="142158" cy="69165"/>
            </a:xfrm>
            <a:custGeom>
              <a:rect b="b" l="l" r="r" t="t"/>
              <a:pathLst>
                <a:path extrusionOk="0" h="506" w="1040">
                  <a:moveTo>
                    <a:pt x="454" y="0"/>
                  </a:moveTo>
                  <a:cubicBezTo>
                    <a:pt x="437" y="0"/>
                    <a:pt x="420" y="1"/>
                    <a:pt x="402" y="2"/>
                  </a:cubicBezTo>
                  <a:cubicBezTo>
                    <a:pt x="134" y="2"/>
                    <a:pt x="19" y="136"/>
                    <a:pt x="0" y="196"/>
                  </a:cubicBezTo>
                  <a:cubicBezTo>
                    <a:pt x="0" y="233"/>
                    <a:pt x="19" y="446"/>
                    <a:pt x="97" y="483"/>
                  </a:cubicBezTo>
                  <a:cubicBezTo>
                    <a:pt x="109" y="491"/>
                    <a:pt x="122" y="495"/>
                    <a:pt x="136" y="495"/>
                  </a:cubicBezTo>
                  <a:cubicBezTo>
                    <a:pt x="189" y="495"/>
                    <a:pt x="250" y="446"/>
                    <a:pt x="250" y="446"/>
                  </a:cubicBezTo>
                  <a:cubicBezTo>
                    <a:pt x="322" y="385"/>
                    <a:pt x="434" y="355"/>
                    <a:pt x="535" y="355"/>
                  </a:cubicBezTo>
                  <a:cubicBezTo>
                    <a:pt x="594" y="355"/>
                    <a:pt x="650" y="365"/>
                    <a:pt x="693" y="386"/>
                  </a:cubicBezTo>
                  <a:cubicBezTo>
                    <a:pt x="795" y="438"/>
                    <a:pt x="896" y="505"/>
                    <a:pt x="957" y="505"/>
                  </a:cubicBezTo>
                  <a:cubicBezTo>
                    <a:pt x="965" y="505"/>
                    <a:pt x="973" y="504"/>
                    <a:pt x="980" y="501"/>
                  </a:cubicBezTo>
                  <a:cubicBezTo>
                    <a:pt x="1040" y="483"/>
                    <a:pt x="998" y="252"/>
                    <a:pt x="961" y="178"/>
                  </a:cubicBezTo>
                  <a:cubicBezTo>
                    <a:pt x="944" y="122"/>
                    <a:pt x="708" y="0"/>
                    <a:pt x="454" y="0"/>
                  </a:cubicBezTo>
                  <a:close/>
                </a:path>
              </a:pathLst>
            </a:custGeom>
            <a:solidFill>
              <a:srgbClr val="FF96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6675902" y="1210789"/>
              <a:ext cx="152956" cy="84201"/>
            </a:xfrm>
            <a:custGeom>
              <a:rect b="b" l="l" r="r" t="t"/>
              <a:pathLst>
                <a:path extrusionOk="0" h="616" w="1119">
                  <a:moveTo>
                    <a:pt x="462" y="93"/>
                  </a:moveTo>
                  <a:cubicBezTo>
                    <a:pt x="578" y="93"/>
                    <a:pt x="712" y="116"/>
                    <a:pt x="809" y="153"/>
                  </a:cubicBezTo>
                  <a:cubicBezTo>
                    <a:pt x="869" y="172"/>
                    <a:pt x="906" y="209"/>
                    <a:pt x="943" y="232"/>
                  </a:cubicBezTo>
                  <a:cubicBezTo>
                    <a:pt x="966" y="250"/>
                    <a:pt x="984" y="269"/>
                    <a:pt x="984" y="269"/>
                  </a:cubicBezTo>
                  <a:cubicBezTo>
                    <a:pt x="1003" y="269"/>
                    <a:pt x="1003" y="347"/>
                    <a:pt x="1021" y="421"/>
                  </a:cubicBezTo>
                  <a:lnTo>
                    <a:pt x="1021" y="500"/>
                  </a:lnTo>
                  <a:lnTo>
                    <a:pt x="1003" y="500"/>
                  </a:lnTo>
                  <a:cubicBezTo>
                    <a:pt x="984" y="500"/>
                    <a:pt x="966" y="500"/>
                    <a:pt x="943" y="481"/>
                  </a:cubicBezTo>
                  <a:cubicBezTo>
                    <a:pt x="887" y="463"/>
                    <a:pt x="827" y="421"/>
                    <a:pt x="772" y="403"/>
                  </a:cubicBezTo>
                  <a:cubicBezTo>
                    <a:pt x="714" y="376"/>
                    <a:pt x="659" y="359"/>
                    <a:pt x="596" y="359"/>
                  </a:cubicBezTo>
                  <a:cubicBezTo>
                    <a:pt x="573" y="359"/>
                    <a:pt x="548" y="361"/>
                    <a:pt x="522" y="366"/>
                  </a:cubicBezTo>
                  <a:cubicBezTo>
                    <a:pt x="425" y="366"/>
                    <a:pt x="347" y="384"/>
                    <a:pt x="273" y="440"/>
                  </a:cubicBezTo>
                  <a:lnTo>
                    <a:pt x="273" y="463"/>
                  </a:lnTo>
                  <a:cubicBezTo>
                    <a:pt x="273" y="463"/>
                    <a:pt x="250" y="463"/>
                    <a:pt x="231" y="481"/>
                  </a:cubicBezTo>
                  <a:cubicBezTo>
                    <a:pt x="213" y="500"/>
                    <a:pt x="194" y="500"/>
                    <a:pt x="176" y="500"/>
                  </a:cubicBezTo>
                  <a:cubicBezTo>
                    <a:pt x="176" y="481"/>
                    <a:pt x="157" y="481"/>
                    <a:pt x="157" y="463"/>
                  </a:cubicBezTo>
                  <a:cubicBezTo>
                    <a:pt x="134" y="440"/>
                    <a:pt x="134" y="403"/>
                    <a:pt x="134" y="384"/>
                  </a:cubicBezTo>
                  <a:cubicBezTo>
                    <a:pt x="116" y="347"/>
                    <a:pt x="116" y="324"/>
                    <a:pt x="116" y="306"/>
                  </a:cubicBezTo>
                  <a:lnTo>
                    <a:pt x="116" y="250"/>
                  </a:lnTo>
                  <a:lnTo>
                    <a:pt x="134" y="232"/>
                  </a:lnTo>
                  <a:cubicBezTo>
                    <a:pt x="134" y="209"/>
                    <a:pt x="157" y="190"/>
                    <a:pt x="194" y="172"/>
                  </a:cubicBezTo>
                  <a:cubicBezTo>
                    <a:pt x="250" y="153"/>
                    <a:pt x="328" y="116"/>
                    <a:pt x="462" y="93"/>
                  </a:cubicBezTo>
                  <a:close/>
                  <a:moveTo>
                    <a:pt x="462" y="1"/>
                  </a:moveTo>
                  <a:cubicBezTo>
                    <a:pt x="310" y="1"/>
                    <a:pt x="213" y="38"/>
                    <a:pt x="134" y="93"/>
                  </a:cubicBezTo>
                  <a:cubicBezTo>
                    <a:pt x="97" y="116"/>
                    <a:pt x="79" y="135"/>
                    <a:pt x="60" y="153"/>
                  </a:cubicBezTo>
                  <a:cubicBezTo>
                    <a:pt x="42" y="190"/>
                    <a:pt x="19" y="209"/>
                    <a:pt x="19" y="232"/>
                  </a:cubicBezTo>
                  <a:cubicBezTo>
                    <a:pt x="0" y="250"/>
                    <a:pt x="0" y="287"/>
                    <a:pt x="0" y="306"/>
                  </a:cubicBezTo>
                  <a:cubicBezTo>
                    <a:pt x="19" y="347"/>
                    <a:pt x="19" y="366"/>
                    <a:pt x="19" y="403"/>
                  </a:cubicBezTo>
                  <a:cubicBezTo>
                    <a:pt x="42" y="440"/>
                    <a:pt x="42" y="481"/>
                    <a:pt x="60" y="500"/>
                  </a:cubicBezTo>
                  <a:cubicBezTo>
                    <a:pt x="79" y="537"/>
                    <a:pt x="97" y="555"/>
                    <a:pt x="116" y="578"/>
                  </a:cubicBezTo>
                  <a:cubicBezTo>
                    <a:pt x="141" y="594"/>
                    <a:pt x="166" y="600"/>
                    <a:pt x="189" y="600"/>
                  </a:cubicBezTo>
                  <a:cubicBezTo>
                    <a:pt x="220" y="600"/>
                    <a:pt x="249" y="589"/>
                    <a:pt x="273" y="578"/>
                  </a:cubicBezTo>
                  <a:cubicBezTo>
                    <a:pt x="310" y="555"/>
                    <a:pt x="328" y="537"/>
                    <a:pt x="347" y="537"/>
                  </a:cubicBezTo>
                  <a:cubicBezTo>
                    <a:pt x="388" y="500"/>
                    <a:pt x="462" y="463"/>
                    <a:pt x="522" y="463"/>
                  </a:cubicBezTo>
                  <a:cubicBezTo>
                    <a:pt x="596" y="463"/>
                    <a:pt x="675" y="463"/>
                    <a:pt x="735" y="500"/>
                  </a:cubicBezTo>
                  <a:cubicBezTo>
                    <a:pt x="790" y="518"/>
                    <a:pt x="850" y="555"/>
                    <a:pt x="887" y="578"/>
                  </a:cubicBezTo>
                  <a:cubicBezTo>
                    <a:pt x="924" y="597"/>
                    <a:pt x="943" y="597"/>
                    <a:pt x="984" y="615"/>
                  </a:cubicBezTo>
                  <a:lnTo>
                    <a:pt x="1058" y="615"/>
                  </a:lnTo>
                  <a:cubicBezTo>
                    <a:pt x="1081" y="597"/>
                    <a:pt x="1100" y="578"/>
                    <a:pt x="1100" y="555"/>
                  </a:cubicBezTo>
                  <a:cubicBezTo>
                    <a:pt x="1118" y="555"/>
                    <a:pt x="1118" y="537"/>
                    <a:pt x="1118" y="518"/>
                  </a:cubicBezTo>
                  <a:lnTo>
                    <a:pt x="1118" y="403"/>
                  </a:lnTo>
                  <a:cubicBezTo>
                    <a:pt x="1118" y="347"/>
                    <a:pt x="1100" y="269"/>
                    <a:pt x="1081" y="209"/>
                  </a:cubicBezTo>
                  <a:cubicBezTo>
                    <a:pt x="1058" y="172"/>
                    <a:pt x="1021" y="153"/>
                    <a:pt x="984" y="135"/>
                  </a:cubicBezTo>
                  <a:cubicBezTo>
                    <a:pt x="966" y="116"/>
                    <a:pt x="906" y="75"/>
                    <a:pt x="850" y="56"/>
                  </a:cubicBezTo>
                  <a:cubicBezTo>
                    <a:pt x="735" y="19"/>
                    <a:pt x="596" y="1"/>
                    <a:pt x="46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6384068" y="1353084"/>
              <a:ext cx="76000" cy="24057"/>
            </a:xfrm>
            <a:custGeom>
              <a:rect b="b" l="l" r="r" t="t"/>
              <a:pathLst>
                <a:path extrusionOk="0" h="176" w="556">
                  <a:moveTo>
                    <a:pt x="391" y="1"/>
                  </a:moveTo>
                  <a:cubicBezTo>
                    <a:pt x="329" y="1"/>
                    <a:pt x="267" y="22"/>
                    <a:pt x="213" y="55"/>
                  </a:cubicBezTo>
                  <a:cubicBezTo>
                    <a:pt x="172" y="80"/>
                    <a:pt x="128" y="87"/>
                    <a:pt x="91" y="87"/>
                  </a:cubicBezTo>
                  <a:cubicBezTo>
                    <a:pt x="39" y="87"/>
                    <a:pt x="0" y="73"/>
                    <a:pt x="0" y="73"/>
                  </a:cubicBezTo>
                  <a:lnTo>
                    <a:pt x="0" y="73"/>
                  </a:lnTo>
                  <a:cubicBezTo>
                    <a:pt x="0" y="73"/>
                    <a:pt x="0" y="133"/>
                    <a:pt x="56" y="170"/>
                  </a:cubicBezTo>
                  <a:cubicBezTo>
                    <a:pt x="71" y="174"/>
                    <a:pt x="85" y="175"/>
                    <a:pt x="99" y="175"/>
                  </a:cubicBezTo>
                  <a:cubicBezTo>
                    <a:pt x="156" y="175"/>
                    <a:pt x="205" y="148"/>
                    <a:pt x="268" y="133"/>
                  </a:cubicBezTo>
                  <a:cubicBezTo>
                    <a:pt x="288" y="130"/>
                    <a:pt x="303" y="128"/>
                    <a:pt x="317" y="128"/>
                  </a:cubicBezTo>
                  <a:cubicBezTo>
                    <a:pt x="369" y="128"/>
                    <a:pt x="385" y="152"/>
                    <a:pt x="463" y="152"/>
                  </a:cubicBezTo>
                  <a:cubicBezTo>
                    <a:pt x="469" y="153"/>
                    <a:pt x="475" y="154"/>
                    <a:pt x="480" y="154"/>
                  </a:cubicBezTo>
                  <a:cubicBezTo>
                    <a:pt x="540" y="154"/>
                    <a:pt x="556" y="70"/>
                    <a:pt x="518" y="36"/>
                  </a:cubicBezTo>
                  <a:cubicBezTo>
                    <a:pt x="478" y="11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6765571" y="1352947"/>
              <a:ext cx="65748" cy="21324"/>
            </a:xfrm>
            <a:custGeom>
              <a:rect b="b" l="l" r="r" t="t"/>
              <a:pathLst>
                <a:path extrusionOk="0" h="156" w="481">
                  <a:moveTo>
                    <a:pt x="37" y="0"/>
                  </a:moveTo>
                  <a:cubicBezTo>
                    <a:pt x="19" y="19"/>
                    <a:pt x="0" y="74"/>
                    <a:pt x="37" y="116"/>
                  </a:cubicBezTo>
                  <a:cubicBezTo>
                    <a:pt x="45" y="119"/>
                    <a:pt x="50" y="121"/>
                    <a:pt x="55" y="121"/>
                  </a:cubicBezTo>
                  <a:cubicBezTo>
                    <a:pt x="74" y="121"/>
                    <a:pt x="73" y="93"/>
                    <a:pt x="153" y="93"/>
                  </a:cubicBezTo>
                  <a:cubicBezTo>
                    <a:pt x="240" y="93"/>
                    <a:pt x="249" y="156"/>
                    <a:pt x="332" y="156"/>
                  </a:cubicBezTo>
                  <a:cubicBezTo>
                    <a:pt x="342" y="156"/>
                    <a:pt x="353" y="155"/>
                    <a:pt x="365" y="153"/>
                  </a:cubicBezTo>
                  <a:cubicBezTo>
                    <a:pt x="462" y="134"/>
                    <a:pt x="481" y="19"/>
                    <a:pt x="481" y="19"/>
                  </a:cubicBezTo>
                  <a:lnTo>
                    <a:pt x="481" y="19"/>
                  </a:lnTo>
                  <a:cubicBezTo>
                    <a:pt x="481" y="19"/>
                    <a:pt x="419" y="66"/>
                    <a:pt x="356" y="66"/>
                  </a:cubicBezTo>
                  <a:cubicBezTo>
                    <a:pt x="340" y="66"/>
                    <a:pt x="325" y="63"/>
                    <a:pt x="310" y="56"/>
                  </a:cubicBezTo>
                  <a:cubicBezTo>
                    <a:pt x="231" y="0"/>
                    <a:pt x="153" y="0"/>
                    <a:pt x="3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41"/>
          <p:cNvGrpSpPr/>
          <p:nvPr/>
        </p:nvGrpSpPr>
        <p:grpSpPr>
          <a:xfrm>
            <a:off x="281250" y="281700"/>
            <a:ext cx="8581500" cy="4580100"/>
            <a:chOff x="281250" y="281700"/>
            <a:chExt cx="8581500" cy="4580100"/>
          </a:xfrm>
        </p:grpSpPr>
        <p:sp>
          <p:nvSpPr>
            <p:cNvPr id="515" name="Google Shape;515;p41"/>
            <p:cNvSpPr/>
            <p:nvPr/>
          </p:nvSpPr>
          <p:spPr>
            <a:xfrm>
              <a:off x="281250" y="281700"/>
              <a:ext cx="8581500" cy="4580100"/>
            </a:xfrm>
            <a:prstGeom prst="roundRect">
              <a:avLst>
                <a:gd fmla="val 2793" name="adj"/>
              </a:avLst>
            </a:pr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" name="Google Shape;516;p41"/>
            <p:cNvGrpSpPr/>
            <p:nvPr/>
          </p:nvGrpSpPr>
          <p:grpSpPr>
            <a:xfrm>
              <a:off x="517475" y="382105"/>
              <a:ext cx="400500" cy="95700"/>
              <a:chOff x="517475" y="395577"/>
              <a:chExt cx="400500" cy="95700"/>
            </a:xfrm>
          </p:grpSpPr>
          <p:sp>
            <p:nvSpPr>
              <p:cNvPr id="517" name="Google Shape;517;p41"/>
              <p:cNvSpPr/>
              <p:nvPr/>
            </p:nvSpPr>
            <p:spPr>
              <a:xfrm>
                <a:off x="5174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41"/>
              <p:cNvSpPr/>
              <p:nvPr/>
            </p:nvSpPr>
            <p:spPr>
              <a:xfrm>
                <a:off x="6698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1"/>
              <p:cNvSpPr/>
              <p:nvPr/>
            </p:nvSpPr>
            <p:spPr>
              <a:xfrm>
                <a:off x="822275" y="395577"/>
                <a:ext cx="95700" cy="95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0" name="Google Shape;520;p41"/>
            <p:cNvSpPr/>
            <p:nvPr/>
          </p:nvSpPr>
          <p:spPr>
            <a:xfrm>
              <a:off x="7552875" y="357952"/>
              <a:ext cx="1159200" cy="1488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1" name="Google Shape;521;p41"/>
            <p:cNvCxnSpPr/>
            <p:nvPr/>
          </p:nvCxnSpPr>
          <p:spPr>
            <a:xfrm>
              <a:off x="283350" y="574700"/>
              <a:ext cx="857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2" name="Google Shape;522;p41"/>
          <p:cNvGrpSpPr/>
          <p:nvPr/>
        </p:nvGrpSpPr>
        <p:grpSpPr>
          <a:xfrm flipH="1">
            <a:off x="7258295" y="2477759"/>
            <a:ext cx="1172483" cy="2130823"/>
            <a:chOff x="1403000" y="292300"/>
            <a:chExt cx="2566732" cy="4664675"/>
          </a:xfrm>
        </p:grpSpPr>
        <p:sp>
          <p:nvSpPr>
            <p:cNvPr id="523" name="Google Shape;523;p41"/>
            <p:cNvSpPr/>
            <p:nvPr/>
          </p:nvSpPr>
          <p:spPr>
            <a:xfrm>
              <a:off x="2576566" y="4571564"/>
              <a:ext cx="1035537" cy="363600"/>
            </a:xfrm>
            <a:custGeom>
              <a:rect b="b" l="l" r="r" t="t"/>
              <a:pathLst>
                <a:path extrusionOk="0" h="1217" w="3466">
                  <a:moveTo>
                    <a:pt x="1483" y="1"/>
                  </a:moveTo>
                  <a:cubicBezTo>
                    <a:pt x="1349" y="1"/>
                    <a:pt x="1252" y="98"/>
                    <a:pt x="1252" y="232"/>
                  </a:cubicBezTo>
                  <a:lnTo>
                    <a:pt x="1252" y="366"/>
                  </a:lnTo>
                  <a:lnTo>
                    <a:pt x="0" y="597"/>
                  </a:lnTo>
                  <a:lnTo>
                    <a:pt x="97" y="1216"/>
                  </a:lnTo>
                  <a:lnTo>
                    <a:pt x="3294" y="615"/>
                  </a:lnTo>
                  <a:cubicBezTo>
                    <a:pt x="3392" y="597"/>
                    <a:pt x="3465" y="500"/>
                    <a:pt x="3465" y="384"/>
                  </a:cubicBezTo>
                  <a:lnTo>
                    <a:pt x="3465" y="232"/>
                  </a:lnTo>
                  <a:cubicBezTo>
                    <a:pt x="3465" y="98"/>
                    <a:pt x="3350" y="1"/>
                    <a:pt x="3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559834" y="4555132"/>
              <a:ext cx="1070194" cy="396464"/>
            </a:xfrm>
            <a:custGeom>
              <a:rect b="b" l="l" r="r" t="t"/>
              <a:pathLst>
                <a:path extrusionOk="0" h="1327" w="3582">
                  <a:moveTo>
                    <a:pt x="3272" y="93"/>
                  </a:moveTo>
                  <a:cubicBezTo>
                    <a:pt x="3387" y="93"/>
                    <a:pt x="3484" y="190"/>
                    <a:pt x="3484" y="287"/>
                  </a:cubicBezTo>
                  <a:lnTo>
                    <a:pt x="3484" y="439"/>
                  </a:lnTo>
                  <a:cubicBezTo>
                    <a:pt x="3484" y="536"/>
                    <a:pt x="3424" y="615"/>
                    <a:pt x="3332" y="633"/>
                  </a:cubicBezTo>
                  <a:lnTo>
                    <a:pt x="3290" y="633"/>
                  </a:lnTo>
                  <a:lnTo>
                    <a:pt x="190" y="1211"/>
                  </a:lnTo>
                  <a:lnTo>
                    <a:pt x="116" y="693"/>
                  </a:lnTo>
                  <a:lnTo>
                    <a:pt x="1345" y="462"/>
                  </a:lnTo>
                  <a:lnTo>
                    <a:pt x="1345" y="287"/>
                  </a:lnTo>
                  <a:cubicBezTo>
                    <a:pt x="1345" y="190"/>
                    <a:pt x="1442" y="93"/>
                    <a:pt x="1539" y="93"/>
                  </a:cubicBezTo>
                  <a:close/>
                  <a:moveTo>
                    <a:pt x="1539" y="0"/>
                  </a:moveTo>
                  <a:cubicBezTo>
                    <a:pt x="1387" y="0"/>
                    <a:pt x="1253" y="134"/>
                    <a:pt x="1253" y="287"/>
                  </a:cubicBezTo>
                  <a:lnTo>
                    <a:pt x="1253" y="384"/>
                  </a:lnTo>
                  <a:lnTo>
                    <a:pt x="1" y="615"/>
                  </a:lnTo>
                  <a:lnTo>
                    <a:pt x="116" y="1326"/>
                  </a:lnTo>
                  <a:lnTo>
                    <a:pt x="3406" y="712"/>
                  </a:lnTo>
                  <a:lnTo>
                    <a:pt x="3406" y="670"/>
                  </a:lnTo>
                  <a:cubicBezTo>
                    <a:pt x="3484" y="633"/>
                    <a:pt x="3581" y="555"/>
                    <a:pt x="3581" y="439"/>
                  </a:cubicBezTo>
                  <a:lnTo>
                    <a:pt x="3581" y="287"/>
                  </a:lnTo>
                  <a:cubicBezTo>
                    <a:pt x="3581" y="134"/>
                    <a:pt x="3448" y="0"/>
                    <a:pt x="327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029818" y="2933116"/>
              <a:ext cx="87241" cy="1880443"/>
            </a:xfrm>
            <a:custGeom>
              <a:rect b="b" l="l" r="r" t="t"/>
              <a:pathLst>
                <a:path extrusionOk="0" h="6294" w="292">
                  <a:moveTo>
                    <a:pt x="116" y="0"/>
                  </a:moveTo>
                  <a:cubicBezTo>
                    <a:pt x="42" y="0"/>
                    <a:pt x="0" y="37"/>
                    <a:pt x="0" y="116"/>
                  </a:cubicBezTo>
                  <a:lnTo>
                    <a:pt x="0" y="6159"/>
                  </a:lnTo>
                  <a:cubicBezTo>
                    <a:pt x="0" y="6238"/>
                    <a:pt x="42" y="6293"/>
                    <a:pt x="116" y="6293"/>
                  </a:cubicBezTo>
                  <a:lnTo>
                    <a:pt x="291" y="6293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2013087" y="2915190"/>
              <a:ext cx="120404" cy="1909423"/>
            </a:xfrm>
            <a:custGeom>
              <a:rect b="b" l="l" r="r" t="t"/>
              <a:pathLst>
                <a:path extrusionOk="0" h="6391" w="403">
                  <a:moveTo>
                    <a:pt x="310" y="97"/>
                  </a:moveTo>
                  <a:lnTo>
                    <a:pt x="310" y="6298"/>
                  </a:lnTo>
                  <a:lnTo>
                    <a:pt x="172" y="6298"/>
                  </a:lnTo>
                  <a:cubicBezTo>
                    <a:pt x="135" y="6298"/>
                    <a:pt x="98" y="6256"/>
                    <a:pt x="98" y="6219"/>
                  </a:cubicBezTo>
                  <a:lnTo>
                    <a:pt x="98" y="176"/>
                  </a:lnTo>
                  <a:cubicBezTo>
                    <a:pt x="98" y="134"/>
                    <a:pt x="135" y="97"/>
                    <a:pt x="172" y="97"/>
                  </a:cubicBezTo>
                  <a:close/>
                  <a:moveTo>
                    <a:pt x="172" y="0"/>
                  </a:moveTo>
                  <a:cubicBezTo>
                    <a:pt x="79" y="0"/>
                    <a:pt x="1" y="79"/>
                    <a:pt x="1" y="176"/>
                  </a:cubicBezTo>
                  <a:lnTo>
                    <a:pt x="1" y="6219"/>
                  </a:lnTo>
                  <a:cubicBezTo>
                    <a:pt x="1" y="6316"/>
                    <a:pt x="79" y="6390"/>
                    <a:pt x="172" y="6390"/>
                  </a:cubicBezTo>
                  <a:lnTo>
                    <a:pt x="403" y="639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2098834" y="2926245"/>
              <a:ext cx="921108" cy="1887314"/>
            </a:xfrm>
            <a:custGeom>
              <a:rect b="b" l="l" r="r" t="t"/>
              <a:pathLst>
                <a:path extrusionOk="0" h="6317" w="3083">
                  <a:moveTo>
                    <a:pt x="116" y="0"/>
                  </a:moveTo>
                  <a:cubicBezTo>
                    <a:pt x="60" y="0"/>
                    <a:pt x="0" y="60"/>
                    <a:pt x="0" y="116"/>
                  </a:cubicBezTo>
                  <a:lnTo>
                    <a:pt x="0" y="6201"/>
                  </a:lnTo>
                  <a:cubicBezTo>
                    <a:pt x="0" y="6279"/>
                    <a:pt x="60" y="6316"/>
                    <a:pt x="116" y="6316"/>
                  </a:cubicBezTo>
                  <a:lnTo>
                    <a:pt x="2985" y="5757"/>
                  </a:lnTo>
                  <a:cubicBezTo>
                    <a:pt x="3045" y="5757"/>
                    <a:pt x="3082" y="5702"/>
                    <a:pt x="3082" y="5642"/>
                  </a:cubicBezTo>
                  <a:lnTo>
                    <a:pt x="3082" y="485"/>
                  </a:lnTo>
                  <a:cubicBezTo>
                    <a:pt x="3082" y="425"/>
                    <a:pt x="3045" y="370"/>
                    <a:pt x="2985" y="370"/>
                  </a:cubicBezTo>
                  <a:lnTo>
                    <a:pt x="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2082102" y="2914294"/>
              <a:ext cx="948894" cy="1913008"/>
            </a:xfrm>
            <a:custGeom>
              <a:rect b="b" l="l" r="r" t="t"/>
              <a:pathLst>
                <a:path extrusionOk="0" h="6403" w="3176">
                  <a:moveTo>
                    <a:pt x="172" y="100"/>
                  </a:moveTo>
                  <a:lnTo>
                    <a:pt x="3041" y="447"/>
                  </a:lnTo>
                  <a:cubicBezTo>
                    <a:pt x="3060" y="447"/>
                    <a:pt x="3083" y="484"/>
                    <a:pt x="3083" y="525"/>
                  </a:cubicBezTo>
                  <a:lnTo>
                    <a:pt x="3083" y="5682"/>
                  </a:lnTo>
                  <a:cubicBezTo>
                    <a:pt x="3083" y="5723"/>
                    <a:pt x="3060" y="5760"/>
                    <a:pt x="3041" y="5760"/>
                  </a:cubicBezTo>
                  <a:lnTo>
                    <a:pt x="153" y="6301"/>
                  </a:lnTo>
                  <a:lnTo>
                    <a:pt x="116" y="6301"/>
                  </a:lnTo>
                  <a:cubicBezTo>
                    <a:pt x="116" y="6278"/>
                    <a:pt x="98" y="6259"/>
                    <a:pt x="98" y="6241"/>
                  </a:cubicBezTo>
                  <a:lnTo>
                    <a:pt x="98" y="156"/>
                  </a:lnTo>
                  <a:cubicBezTo>
                    <a:pt x="98" y="119"/>
                    <a:pt x="135" y="100"/>
                    <a:pt x="172" y="100"/>
                  </a:cubicBezTo>
                  <a:close/>
                  <a:moveTo>
                    <a:pt x="149" y="0"/>
                  </a:moveTo>
                  <a:cubicBezTo>
                    <a:pt x="80" y="0"/>
                    <a:pt x="1" y="72"/>
                    <a:pt x="1" y="156"/>
                  </a:cubicBezTo>
                  <a:lnTo>
                    <a:pt x="1" y="6241"/>
                  </a:lnTo>
                  <a:cubicBezTo>
                    <a:pt x="1" y="6301"/>
                    <a:pt x="19" y="6338"/>
                    <a:pt x="56" y="6356"/>
                  </a:cubicBezTo>
                  <a:cubicBezTo>
                    <a:pt x="86" y="6383"/>
                    <a:pt x="114" y="6403"/>
                    <a:pt x="141" y="6403"/>
                  </a:cubicBezTo>
                  <a:cubicBezTo>
                    <a:pt x="151" y="6403"/>
                    <a:pt x="162" y="6400"/>
                    <a:pt x="172" y="6393"/>
                  </a:cubicBezTo>
                  <a:lnTo>
                    <a:pt x="3060" y="5857"/>
                  </a:lnTo>
                  <a:cubicBezTo>
                    <a:pt x="3138" y="5839"/>
                    <a:pt x="3175" y="5760"/>
                    <a:pt x="3175" y="5682"/>
                  </a:cubicBezTo>
                  <a:lnTo>
                    <a:pt x="3175" y="525"/>
                  </a:lnTo>
                  <a:cubicBezTo>
                    <a:pt x="3175" y="447"/>
                    <a:pt x="3138" y="368"/>
                    <a:pt x="3060" y="350"/>
                  </a:cubicBezTo>
                  <a:lnTo>
                    <a:pt x="172" y="3"/>
                  </a:lnTo>
                  <a:cubicBezTo>
                    <a:pt x="164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1415548" y="735374"/>
              <a:ext cx="183744" cy="3773135"/>
            </a:xfrm>
            <a:custGeom>
              <a:rect b="b" l="l" r="r" t="t"/>
              <a:pathLst>
                <a:path extrusionOk="0" h="12629" w="615">
                  <a:moveTo>
                    <a:pt x="250" y="0"/>
                  </a:moveTo>
                  <a:cubicBezTo>
                    <a:pt x="116" y="0"/>
                    <a:pt x="0" y="97"/>
                    <a:pt x="0" y="231"/>
                  </a:cubicBezTo>
                  <a:lnTo>
                    <a:pt x="0" y="12397"/>
                  </a:lnTo>
                  <a:cubicBezTo>
                    <a:pt x="0" y="12531"/>
                    <a:pt x="116" y="12628"/>
                    <a:pt x="250" y="12628"/>
                  </a:cubicBezTo>
                  <a:lnTo>
                    <a:pt x="615" y="12628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1403000" y="717448"/>
              <a:ext cx="207346" cy="3808987"/>
            </a:xfrm>
            <a:custGeom>
              <a:rect b="b" l="l" r="r" t="t"/>
              <a:pathLst>
                <a:path extrusionOk="0" h="12749" w="694">
                  <a:moveTo>
                    <a:pt x="597" y="97"/>
                  </a:moveTo>
                  <a:lnTo>
                    <a:pt x="597" y="12651"/>
                  </a:lnTo>
                  <a:lnTo>
                    <a:pt x="292" y="12651"/>
                  </a:lnTo>
                  <a:cubicBezTo>
                    <a:pt x="176" y="12651"/>
                    <a:pt x="98" y="12554"/>
                    <a:pt x="98" y="12457"/>
                  </a:cubicBezTo>
                  <a:lnTo>
                    <a:pt x="98" y="291"/>
                  </a:lnTo>
                  <a:cubicBezTo>
                    <a:pt x="98" y="194"/>
                    <a:pt x="176" y="97"/>
                    <a:pt x="292" y="97"/>
                  </a:cubicBezTo>
                  <a:close/>
                  <a:moveTo>
                    <a:pt x="292" y="0"/>
                  </a:moveTo>
                  <a:cubicBezTo>
                    <a:pt x="116" y="0"/>
                    <a:pt x="1" y="139"/>
                    <a:pt x="1" y="291"/>
                  </a:cubicBezTo>
                  <a:lnTo>
                    <a:pt x="1" y="12457"/>
                  </a:lnTo>
                  <a:cubicBezTo>
                    <a:pt x="1" y="12614"/>
                    <a:pt x="116" y="12748"/>
                    <a:pt x="292" y="12748"/>
                  </a:cubicBezTo>
                  <a:lnTo>
                    <a:pt x="694" y="12748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1558958" y="729697"/>
              <a:ext cx="2024167" cy="3785384"/>
            </a:xfrm>
            <a:custGeom>
              <a:rect b="b" l="l" r="r" t="t"/>
              <a:pathLst>
                <a:path extrusionOk="0" h="12670" w="6775">
                  <a:moveTo>
                    <a:pt x="250" y="1"/>
                  </a:moveTo>
                  <a:cubicBezTo>
                    <a:pt x="116" y="1"/>
                    <a:pt x="1" y="98"/>
                    <a:pt x="1" y="232"/>
                  </a:cubicBezTo>
                  <a:lnTo>
                    <a:pt x="1" y="12458"/>
                  </a:lnTo>
                  <a:cubicBezTo>
                    <a:pt x="1" y="12578"/>
                    <a:pt x="94" y="12669"/>
                    <a:pt x="211" y="12669"/>
                  </a:cubicBezTo>
                  <a:cubicBezTo>
                    <a:pt x="224" y="12669"/>
                    <a:pt x="237" y="12668"/>
                    <a:pt x="250" y="12666"/>
                  </a:cubicBezTo>
                  <a:lnTo>
                    <a:pt x="6585" y="11552"/>
                  </a:lnTo>
                  <a:cubicBezTo>
                    <a:pt x="6682" y="11534"/>
                    <a:pt x="6774" y="11418"/>
                    <a:pt x="6774" y="11303"/>
                  </a:cubicBezTo>
                  <a:lnTo>
                    <a:pt x="6774" y="943"/>
                  </a:lnTo>
                  <a:cubicBezTo>
                    <a:pt x="6774" y="828"/>
                    <a:pt x="6682" y="731"/>
                    <a:pt x="6585" y="712"/>
                  </a:cubicBezTo>
                  <a:lnTo>
                    <a:pt x="2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1546708" y="716850"/>
              <a:ext cx="2048666" cy="3811676"/>
            </a:xfrm>
            <a:custGeom>
              <a:rect b="b" l="l" r="r" t="t"/>
              <a:pathLst>
                <a:path extrusionOk="0" h="12758" w="6857">
                  <a:moveTo>
                    <a:pt x="258" y="97"/>
                  </a:moveTo>
                  <a:cubicBezTo>
                    <a:pt x="269" y="97"/>
                    <a:pt x="280" y="97"/>
                    <a:pt x="291" y="99"/>
                  </a:cubicBezTo>
                  <a:lnTo>
                    <a:pt x="6626" y="811"/>
                  </a:lnTo>
                  <a:cubicBezTo>
                    <a:pt x="6700" y="811"/>
                    <a:pt x="6760" y="889"/>
                    <a:pt x="6760" y="986"/>
                  </a:cubicBezTo>
                  <a:lnTo>
                    <a:pt x="6760" y="11346"/>
                  </a:lnTo>
                  <a:cubicBezTo>
                    <a:pt x="6760" y="11438"/>
                    <a:pt x="6700" y="11535"/>
                    <a:pt x="6626" y="11554"/>
                  </a:cubicBezTo>
                  <a:lnTo>
                    <a:pt x="291" y="12653"/>
                  </a:lnTo>
                  <a:cubicBezTo>
                    <a:pt x="275" y="12658"/>
                    <a:pt x="259" y="12661"/>
                    <a:pt x="244" y="12661"/>
                  </a:cubicBezTo>
                  <a:cubicBezTo>
                    <a:pt x="204" y="12661"/>
                    <a:pt x="171" y="12643"/>
                    <a:pt x="157" y="12616"/>
                  </a:cubicBezTo>
                  <a:cubicBezTo>
                    <a:pt x="116" y="12593"/>
                    <a:pt x="97" y="12556"/>
                    <a:pt x="97" y="12501"/>
                  </a:cubicBezTo>
                  <a:lnTo>
                    <a:pt x="97" y="275"/>
                  </a:lnTo>
                  <a:cubicBezTo>
                    <a:pt x="97" y="171"/>
                    <a:pt x="161" y="97"/>
                    <a:pt x="258" y="97"/>
                  </a:cubicBezTo>
                  <a:close/>
                  <a:moveTo>
                    <a:pt x="274" y="0"/>
                  </a:moveTo>
                  <a:cubicBezTo>
                    <a:pt x="120" y="0"/>
                    <a:pt x="0" y="112"/>
                    <a:pt x="0" y="275"/>
                  </a:cubicBezTo>
                  <a:lnTo>
                    <a:pt x="0" y="12501"/>
                  </a:lnTo>
                  <a:cubicBezTo>
                    <a:pt x="0" y="12575"/>
                    <a:pt x="23" y="12653"/>
                    <a:pt x="79" y="12690"/>
                  </a:cubicBezTo>
                  <a:cubicBezTo>
                    <a:pt x="124" y="12736"/>
                    <a:pt x="177" y="12757"/>
                    <a:pt x="242" y="12757"/>
                  </a:cubicBezTo>
                  <a:cubicBezTo>
                    <a:pt x="263" y="12757"/>
                    <a:pt x="286" y="12755"/>
                    <a:pt x="310" y="12750"/>
                  </a:cubicBezTo>
                  <a:lnTo>
                    <a:pt x="6644" y="11651"/>
                  </a:lnTo>
                  <a:cubicBezTo>
                    <a:pt x="6760" y="11614"/>
                    <a:pt x="6857" y="11498"/>
                    <a:pt x="6857" y="11346"/>
                  </a:cubicBezTo>
                  <a:lnTo>
                    <a:pt x="6857" y="986"/>
                  </a:lnTo>
                  <a:cubicBezTo>
                    <a:pt x="6857" y="852"/>
                    <a:pt x="6760" y="718"/>
                    <a:pt x="6626" y="718"/>
                  </a:cubicBezTo>
                  <a:lnTo>
                    <a:pt x="310" y="2"/>
                  </a:lnTo>
                  <a:cubicBezTo>
                    <a:pt x="298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1656954" y="867131"/>
              <a:ext cx="1851478" cy="3504244"/>
            </a:xfrm>
            <a:custGeom>
              <a:rect b="b" l="l" r="r" t="t"/>
              <a:pathLst>
                <a:path extrusionOk="0" h="11729" w="6197">
                  <a:moveTo>
                    <a:pt x="216" y="1"/>
                  </a:moveTo>
                  <a:cubicBezTo>
                    <a:pt x="97" y="1"/>
                    <a:pt x="1" y="89"/>
                    <a:pt x="1" y="215"/>
                  </a:cubicBezTo>
                  <a:lnTo>
                    <a:pt x="1" y="11536"/>
                  </a:lnTo>
                  <a:cubicBezTo>
                    <a:pt x="1" y="11656"/>
                    <a:pt x="94" y="11728"/>
                    <a:pt x="210" y="11728"/>
                  </a:cubicBezTo>
                  <a:cubicBezTo>
                    <a:pt x="223" y="11728"/>
                    <a:pt x="237" y="11727"/>
                    <a:pt x="250" y="11725"/>
                  </a:cubicBezTo>
                  <a:lnTo>
                    <a:pt x="6026" y="10783"/>
                  </a:lnTo>
                  <a:cubicBezTo>
                    <a:pt x="6123" y="10764"/>
                    <a:pt x="6197" y="10649"/>
                    <a:pt x="6197" y="10552"/>
                  </a:cubicBezTo>
                  <a:lnTo>
                    <a:pt x="6197" y="811"/>
                  </a:lnTo>
                  <a:cubicBezTo>
                    <a:pt x="6197" y="696"/>
                    <a:pt x="6123" y="599"/>
                    <a:pt x="6026" y="580"/>
                  </a:cubicBezTo>
                  <a:lnTo>
                    <a:pt x="250" y="3"/>
                  </a:lnTo>
                  <a:cubicBezTo>
                    <a:pt x="239" y="1"/>
                    <a:pt x="227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1644704" y="849504"/>
              <a:ext cx="1881653" cy="3539499"/>
            </a:xfrm>
            <a:custGeom>
              <a:rect b="b" l="l" r="r" t="t"/>
              <a:pathLst>
                <a:path extrusionOk="0" h="11847" w="6298">
                  <a:moveTo>
                    <a:pt x="273" y="99"/>
                  </a:moveTo>
                  <a:lnTo>
                    <a:pt x="6067" y="695"/>
                  </a:lnTo>
                  <a:cubicBezTo>
                    <a:pt x="6122" y="695"/>
                    <a:pt x="6201" y="773"/>
                    <a:pt x="6201" y="870"/>
                  </a:cubicBezTo>
                  <a:lnTo>
                    <a:pt x="6201" y="10611"/>
                  </a:lnTo>
                  <a:cubicBezTo>
                    <a:pt x="6201" y="10689"/>
                    <a:pt x="6122" y="10786"/>
                    <a:pt x="6067" y="10786"/>
                  </a:cubicBezTo>
                  <a:lnTo>
                    <a:pt x="273" y="11747"/>
                  </a:lnTo>
                  <a:cubicBezTo>
                    <a:pt x="263" y="11749"/>
                    <a:pt x="254" y="11750"/>
                    <a:pt x="244" y="11750"/>
                  </a:cubicBezTo>
                  <a:cubicBezTo>
                    <a:pt x="161" y="11750"/>
                    <a:pt x="97" y="11678"/>
                    <a:pt x="97" y="11595"/>
                  </a:cubicBezTo>
                  <a:lnTo>
                    <a:pt x="97" y="274"/>
                  </a:lnTo>
                  <a:cubicBezTo>
                    <a:pt x="97" y="159"/>
                    <a:pt x="176" y="99"/>
                    <a:pt x="273" y="99"/>
                  </a:cubicBezTo>
                  <a:close/>
                  <a:moveTo>
                    <a:pt x="262" y="0"/>
                  </a:moveTo>
                  <a:cubicBezTo>
                    <a:pt x="118" y="0"/>
                    <a:pt x="0" y="127"/>
                    <a:pt x="0" y="274"/>
                  </a:cubicBezTo>
                  <a:lnTo>
                    <a:pt x="0" y="11595"/>
                  </a:lnTo>
                  <a:cubicBezTo>
                    <a:pt x="0" y="11736"/>
                    <a:pt x="116" y="11846"/>
                    <a:pt x="258" y="11846"/>
                  </a:cubicBezTo>
                  <a:cubicBezTo>
                    <a:pt x="269" y="11846"/>
                    <a:pt x="280" y="11846"/>
                    <a:pt x="291" y="11844"/>
                  </a:cubicBezTo>
                  <a:lnTo>
                    <a:pt x="6067" y="10879"/>
                  </a:lnTo>
                  <a:cubicBezTo>
                    <a:pt x="6201" y="10860"/>
                    <a:pt x="6298" y="10745"/>
                    <a:pt x="6298" y="10611"/>
                  </a:cubicBezTo>
                  <a:lnTo>
                    <a:pt x="6298" y="870"/>
                  </a:lnTo>
                  <a:cubicBezTo>
                    <a:pt x="6298" y="736"/>
                    <a:pt x="6201" y="621"/>
                    <a:pt x="6067" y="598"/>
                  </a:cubicBezTo>
                  <a:lnTo>
                    <a:pt x="291" y="2"/>
                  </a:lnTo>
                  <a:cubicBezTo>
                    <a:pt x="281" y="1"/>
                    <a:pt x="272" y="0"/>
                    <a:pt x="26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1989783" y="4749630"/>
              <a:ext cx="661477" cy="190912"/>
            </a:xfrm>
            <a:custGeom>
              <a:rect b="b" l="l" r="r" t="t"/>
              <a:pathLst>
                <a:path extrusionOk="0" h="639" w="2214">
                  <a:moveTo>
                    <a:pt x="231" y="1"/>
                  </a:moveTo>
                  <a:cubicBezTo>
                    <a:pt x="97" y="1"/>
                    <a:pt x="0" y="116"/>
                    <a:pt x="0" y="250"/>
                  </a:cubicBezTo>
                  <a:lnTo>
                    <a:pt x="0" y="407"/>
                  </a:lnTo>
                  <a:cubicBezTo>
                    <a:pt x="0" y="541"/>
                    <a:pt x="97" y="639"/>
                    <a:pt x="231" y="639"/>
                  </a:cubicBezTo>
                  <a:lnTo>
                    <a:pt x="1964" y="639"/>
                  </a:lnTo>
                  <a:cubicBezTo>
                    <a:pt x="2098" y="639"/>
                    <a:pt x="2214" y="541"/>
                    <a:pt x="2214" y="407"/>
                  </a:cubicBezTo>
                  <a:lnTo>
                    <a:pt x="2214" y="250"/>
                  </a:lnTo>
                  <a:cubicBezTo>
                    <a:pt x="2214" y="116"/>
                    <a:pt x="2098" y="1"/>
                    <a:pt x="19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1973052" y="4738576"/>
              <a:ext cx="690756" cy="218399"/>
            </a:xfrm>
            <a:custGeom>
              <a:rect b="b" l="l" r="r" t="t"/>
              <a:pathLst>
                <a:path extrusionOk="0" h="731" w="2312">
                  <a:moveTo>
                    <a:pt x="2020" y="98"/>
                  </a:moveTo>
                  <a:cubicBezTo>
                    <a:pt x="2136" y="98"/>
                    <a:pt x="2233" y="172"/>
                    <a:pt x="2233" y="287"/>
                  </a:cubicBezTo>
                  <a:lnTo>
                    <a:pt x="2233" y="444"/>
                  </a:lnTo>
                  <a:cubicBezTo>
                    <a:pt x="2233" y="542"/>
                    <a:pt x="2136" y="634"/>
                    <a:pt x="2020" y="634"/>
                  </a:cubicBezTo>
                  <a:lnTo>
                    <a:pt x="287" y="634"/>
                  </a:lnTo>
                  <a:cubicBezTo>
                    <a:pt x="190" y="634"/>
                    <a:pt x="98" y="542"/>
                    <a:pt x="98" y="444"/>
                  </a:cubicBezTo>
                  <a:lnTo>
                    <a:pt x="98" y="287"/>
                  </a:lnTo>
                  <a:cubicBezTo>
                    <a:pt x="98" y="172"/>
                    <a:pt x="190" y="98"/>
                    <a:pt x="287" y="98"/>
                  </a:cubicBezTo>
                  <a:close/>
                  <a:moveTo>
                    <a:pt x="287" y="1"/>
                  </a:moveTo>
                  <a:cubicBezTo>
                    <a:pt x="135" y="1"/>
                    <a:pt x="1" y="135"/>
                    <a:pt x="1" y="287"/>
                  </a:cubicBezTo>
                  <a:lnTo>
                    <a:pt x="1" y="444"/>
                  </a:lnTo>
                  <a:cubicBezTo>
                    <a:pt x="1" y="597"/>
                    <a:pt x="135" y="731"/>
                    <a:pt x="287" y="731"/>
                  </a:cubicBezTo>
                  <a:lnTo>
                    <a:pt x="2020" y="731"/>
                  </a:lnTo>
                  <a:cubicBezTo>
                    <a:pt x="2196" y="731"/>
                    <a:pt x="2311" y="597"/>
                    <a:pt x="2311" y="444"/>
                  </a:cubicBezTo>
                  <a:lnTo>
                    <a:pt x="2311" y="287"/>
                  </a:lnTo>
                  <a:cubicBezTo>
                    <a:pt x="2311" y="135"/>
                    <a:pt x="2196" y="1"/>
                    <a:pt x="202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2047744" y="4566186"/>
              <a:ext cx="1489667" cy="183742"/>
            </a:xfrm>
            <a:custGeom>
              <a:rect b="b" l="l" r="r" t="t"/>
              <a:pathLst>
                <a:path extrusionOk="0" h="615" w="4986">
                  <a:moveTo>
                    <a:pt x="3387" y="0"/>
                  </a:moveTo>
                  <a:lnTo>
                    <a:pt x="0" y="615"/>
                  </a:lnTo>
                  <a:lnTo>
                    <a:pt x="1770" y="615"/>
                  </a:lnTo>
                  <a:lnTo>
                    <a:pt x="4986" y="19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2042067" y="4555132"/>
              <a:ext cx="1501020" cy="212722"/>
            </a:xfrm>
            <a:custGeom>
              <a:rect b="b" l="l" r="r" t="t"/>
              <a:pathLst>
                <a:path extrusionOk="0" h="712" w="5024">
                  <a:moveTo>
                    <a:pt x="4524" y="93"/>
                  </a:moveTo>
                  <a:lnTo>
                    <a:pt x="1789" y="615"/>
                  </a:lnTo>
                  <a:lnTo>
                    <a:pt x="537" y="615"/>
                  </a:lnTo>
                  <a:lnTo>
                    <a:pt x="3425" y="93"/>
                  </a:lnTo>
                  <a:close/>
                  <a:moveTo>
                    <a:pt x="3406" y="0"/>
                  </a:moveTo>
                  <a:lnTo>
                    <a:pt x="1" y="615"/>
                  </a:lnTo>
                  <a:lnTo>
                    <a:pt x="19" y="712"/>
                  </a:lnTo>
                  <a:lnTo>
                    <a:pt x="1789" y="712"/>
                  </a:lnTo>
                  <a:lnTo>
                    <a:pt x="5023" y="93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433734" y="1154845"/>
              <a:ext cx="40334" cy="420067"/>
            </a:xfrm>
            <a:custGeom>
              <a:rect b="b" l="l" r="r" t="t"/>
              <a:pathLst>
                <a:path extrusionOk="0" h="1406" w="135">
                  <a:moveTo>
                    <a:pt x="19" y="1"/>
                  </a:moveTo>
                  <a:cubicBezTo>
                    <a:pt x="0" y="19"/>
                    <a:pt x="0" y="19"/>
                    <a:pt x="0" y="61"/>
                  </a:cubicBezTo>
                  <a:cubicBezTo>
                    <a:pt x="60" y="481"/>
                    <a:pt x="60" y="925"/>
                    <a:pt x="0" y="1369"/>
                  </a:cubicBezTo>
                  <a:cubicBezTo>
                    <a:pt x="0" y="1387"/>
                    <a:pt x="19" y="1406"/>
                    <a:pt x="37" y="1406"/>
                  </a:cubicBezTo>
                  <a:cubicBezTo>
                    <a:pt x="60" y="1406"/>
                    <a:pt x="79" y="1387"/>
                    <a:pt x="79" y="1369"/>
                  </a:cubicBezTo>
                  <a:cubicBezTo>
                    <a:pt x="116" y="925"/>
                    <a:pt x="134" y="481"/>
                    <a:pt x="60" y="38"/>
                  </a:cubicBezTo>
                  <a:cubicBezTo>
                    <a:pt x="60" y="19"/>
                    <a:pt x="37" y="1"/>
                    <a:pt x="19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364719" y="1143791"/>
              <a:ext cx="23603" cy="98593"/>
            </a:xfrm>
            <a:custGeom>
              <a:rect b="b" l="l" r="r" t="t"/>
              <a:pathLst>
                <a:path extrusionOk="0" h="330" w="79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287"/>
                  </a:lnTo>
                  <a:cubicBezTo>
                    <a:pt x="0" y="306"/>
                    <a:pt x="19" y="329"/>
                    <a:pt x="37" y="329"/>
                  </a:cubicBezTo>
                  <a:cubicBezTo>
                    <a:pt x="60" y="329"/>
                    <a:pt x="79" y="306"/>
                    <a:pt x="79" y="287"/>
                  </a:cubicBezTo>
                  <a:lnTo>
                    <a:pt x="79" y="38"/>
                  </a:lnTo>
                  <a:cubicBezTo>
                    <a:pt x="79" y="19"/>
                    <a:pt x="60" y="1"/>
                    <a:pt x="37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1995161" y="303354"/>
              <a:ext cx="1956645" cy="2744478"/>
            </a:xfrm>
            <a:custGeom>
              <a:rect b="b" l="l" r="r" t="t"/>
              <a:pathLst>
                <a:path extrusionOk="0" h="9186" w="6549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9010"/>
                  </a:lnTo>
                  <a:cubicBezTo>
                    <a:pt x="1" y="9107"/>
                    <a:pt x="79" y="9186"/>
                    <a:pt x="176" y="9186"/>
                  </a:cubicBezTo>
                  <a:lnTo>
                    <a:pt x="6396" y="9186"/>
                  </a:lnTo>
                  <a:cubicBezTo>
                    <a:pt x="6493" y="9186"/>
                    <a:pt x="6548" y="9107"/>
                    <a:pt x="6548" y="9010"/>
                  </a:cubicBez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1984106" y="292300"/>
              <a:ext cx="1985625" cy="2766587"/>
            </a:xfrm>
            <a:custGeom>
              <a:rect b="b" l="l" r="r" t="t"/>
              <a:pathLst>
                <a:path extrusionOk="0" h="9260" w="6646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9047"/>
                  </a:lnTo>
                  <a:cubicBezTo>
                    <a:pt x="6548" y="9126"/>
                    <a:pt x="6488" y="9163"/>
                    <a:pt x="6433" y="9163"/>
                  </a:cubicBezTo>
                  <a:lnTo>
                    <a:pt x="213" y="9163"/>
                  </a:lnTo>
                  <a:cubicBezTo>
                    <a:pt x="135" y="9163"/>
                    <a:pt x="98" y="9126"/>
                    <a:pt x="98" y="9047"/>
                  </a:cubicBez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9047"/>
                  </a:lnTo>
                  <a:cubicBezTo>
                    <a:pt x="1" y="9163"/>
                    <a:pt x="98" y="9260"/>
                    <a:pt x="213" y="9260"/>
                  </a:cubicBezTo>
                  <a:lnTo>
                    <a:pt x="6433" y="9260"/>
                  </a:lnTo>
                  <a:cubicBezTo>
                    <a:pt x="6548" y="9260"/>
                    <a:pt x="6645" y="9163"/>
                    <a:pt x="6645" y="9047"/>
                  </a:cubicBez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1995161" y="303354"/>
              <a:ext cx="1956645" cy="207345"/>
            </a:xfrm>
            <a:custGeom>
              <a:rect b="b" l="l" r="r" t="t"/>
              <a:pathLst>
                <a:path extrusionOk="0" h="694" w="6549">
                  <a:moveTo>
                    <a:pt x="176" y="0"/>
                  </a:moveTo>
                  <a:cubicBezTo>
                    <a:pt x="79" y="0"/>
                    <a:pt x="1" y="79"/>
                    <a:pt x="1" y="157"/>
                  </a:cubicBezTo>
                  <a:lnTo>
                    <a:pt x="1" y="693"/>
                  </a:lnTo>
                  <a:lnTo>
                    <a:pt x="6548" y="693"/>
                  </a:lnTo>
                  <a:lnTo>
                    <a:pt x="6548" y="157"/>
                  </a:lnTo>
                  <a:cubicBezTo>
                    <a:pt x="6548" y="79"/>
                    <a:pt x="6493" y="0"/>
                    <a:pt x="63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1984106" y="292300"/>
              <a:ext cx="1985625" cy="230649"/>
            </a:xfrm>
            <a:custGeom>
              <a:rect b="b" l="l" r="r" t="t"/>
              <a:pathLst>
                <a:path extrusionOk="0" h="772" w="6646">
                  <a:moveTo>
                    <a:pt x="6433" y="97"/>
                  </a:moveTo>
                  <a:cubicBezTo>
                    <a:pt x="6488" y="97"/>
                    <a:pt x="6548" y="134"/>
                    <a:pt x="6548" y="194"/>
                  </a:cubicBezTo>
                  <a:lnTo>
                    <a:pt x="6548" y="675"/>
                  </a:lnTo>
                  <a:lnTo>
                    <a:pt x="98" y="675"/>
                  </a:lnTo>
                  <a:lnTo>
                    <a:pt x="98" y="194"/>
                  </a:ln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194"/>
                  </a:cubicBezTo>
                  <a:lnTo>
                    <a:pt x="1" y="730"/>
                  </a:lnTo>
                  <a:lnTo>
                    <a:pt x="38" y="772"/>
                  </a:lnTo>
                  <a:lnTo>
                    <a:pt x="6585" y="772"/>
                  </a:lnTo>
                  <a:lnTo>
                    <a:pt x="6645" y="730"/>
                  </a:lnTo>
                  <a:lnTo>
                    <a:pt x="6645" y="194"/>
                  </a:lnTo>
                  <a:cubicBezTo>
                    <a:pt x="6645" y="97"/>
                    <a:pt x="6548" y="0"/>
                    <a:pt x="6433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3428058" y="337713"/>
              <a:ext cx="120404" cy="121897"/>
            </a:xfrm>
            <a:custGeom>
              <a:rect b="b" l="l" r="r" t="t"/>
              <a:pathLst>
                <a:path extrusionOk="0" h="408" w="403">
                  <a:moveTo>
                    <a:pt x="213" y="1"/>
                  </a:moveTo>
                  <a:cubicBezTo>
                    <a:pt x="98" y="1"/>
                    <a:pt x="1" y="79"/>
                    <a:pt x="1" y="195"/>
                  </a:cubicBezTo>
                  <a:cubicBezTo>
                    <a:pt x="1" y="310"/>
                    <a:pt x="98" y="407"/>
                    <a:pt x="213" y="407"/>
                  </a:cubicBezTo>
                  <a:cubicBezTo>
                    <a:pt x="310" y="407"/>
                    <a:pt x="403" y="310"/>
                    <a:pt x="403" y="195"/>
                  </a:cubicBezTo>
                  <a:cubicBezTo>
                    <a:pt x="403" y="79"/>
                    <a:pt x="310" y="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3412367" y="321281"/>
              <a:ext cx="144007" cy="149384"/>
            </a:xfrm>
            <a:custGeom>
              <a:rect b="b" l="l" r="r" t="t"/>
              <a:pathLst>
                <a:path extrusionOk="0" h="500" w="482">
                  <a:moveTo>
                    <a:pt x="250" y="97"/>
                  </a:moveTo>
                  <a:cubicBezTo>
                    <a:pt x="324" y="97"/>
                    <a:pt x="403" y="171"/>
                    <a:pt x="403" y="250"/>
                  </a:cubicBezTo>
                  <a:cubicBezTo>
                    <a:pt x="403" y="347"/>
                    <a:pt x="324" y="402"/>
                    <a:pt x="250" y="402"/>
                  </a:cubicBezTo>
                  <a:cubicBezTo>
                    <a:pt x="153" y="402"/>
                    <a:pt x="75" y="347"/>
                    <a:pt x="75" y="250"/>
                  </a:cubicBezTo>
                  <a:cubicBezTo>
                    <a:pt x="75" y="171"/>
                    <a:pt x="153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93" y="0"/>
                    <a:pt x="1" y="116"/>
                    <a:pt x="1" y="250"/>
                  </a:cubicBezTo>
                  <a:cubicBezTo>
                    <a:pt x="1" y="384"/>
                    <a:pt x="93" y="499"/>
                    <a:pt x="250" y="499"/>
                  </a:cubicBezTo>
                  <a:cubicBezTo>
                    <a:pt x="384" y="499"/>
                    <a:pt x="481" y="384"/>
                    <a:pt x="481" y="250"/>
                  </a:cubicBezTo>
                  <a:cubicBezTo>
                    <a:pt x="481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3629727" y="337713"/>
              <a:ext cx="120404" cy="121897"/>
            </a:xfrm>
            <a:custGeom>
              <a:rect b="b" l="l" r="r" t="t"/>
              <a:pathLst>
                <a:path extrusionOk="0" h="408" w="403">
                  <a:moveTo>
                    <a:pt x="213" y="1"/>
                  </a:moveTo>
                  <a:cubicBezTo>
                    <a:pt x="98" y="1"/>
                    <a:pt x="0" y="79"/>
                    <a:pt x="0" y="195"/>
                  </a:cubicBezTo>
                  <a:cubicBezTo>
                    <a:pt x="0" y="310"/>
                    <a:pt x="98" y="407"/>
                    <a:pt x="213" y="407"/>
                  </a:cubicBezTo>
                  <a:cubicBezTo>
                    <a:pt x="329" y="407"/>
                    <a:pt x="402" y="310"/>
                    <a:pt x="402" y="195"/>
                  </a:cubicBezTo>
                  <a:cubicBezTo>
                    <a:pt x="402" y="79"/>
                    <a:pt x="329" y="1"/>
                    <a:pt x="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3612543" y="321281"/>
              <a:ext cx="150879" cy="149384"/>
            </a:xfrm>
            <a:custGeom>
              <a:rect b="b" l="l" r="r" t="t"/>
              <a:pathLst>
                <a:path extrusionOk="0" h="500" w="505">
                  <a:moveTo>
                    <a:pt x="255" y="97"/>
                  </a:moveTo>
                  <a:cubicBezTo>
                    <a:pt x="347" y="97"/>
                    <a:pt x="408" y="171"/>
                    <a:pt x="408" y="250"/>
                  </a:cubicBezTo>
                  <a:cubicBezTo>
                    <a:pt x="408" y="347"/>
                    <a:pt x="347" y="402"/>
                    <a:pt x="255" y="402"/>
                  </a:cubicBezTo>
                  <a:cubicBezTo>
                    <a:pt x="158" y="402"/>
                    <a:pt x="98" y="347"/>
                    <a:pt x="98" y="250"/>
                  </a:cubicBezTo>
                  <a:cubicBezTo>
                    <a:pt x="98" y="171"/>
                    <a:pt x="158" y="97"/>
                    <a:pt x="255" y="97"/>
                  </a:cubicBez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50"/>
                  </a:cubicBezTo>
                  <a:cubicBezTo>
                    <a:pt x="1" y="384"/>
                    <a:pt x="116" y="499"/>
                    <a:pt x="255" y="499"/>
                  </a:cubicBezTo>
                  <a:cubicBezTo>
                    <a:pt x="389" y="499"/>
                    <a:pt x="505" y="384"/>
                    <a:pt x="505" y="250"/>
                  </a:cubicBezTo>
                  <a:cubicBezTo>
                    <a:pt x="505" y="116"/>
                    <a:pt x="389" y="0"/>
                    <a:pt x="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3778813" y="337713"/>
              <a:ext cx="121898" cy="121897"/>
            </a:xfrm>
            <a:custGeom>
              <a:rect b="b" l="l" r="r" t="t"/>
              <a:pathLst>
                <a:path extrusionOk="0" h="408" w="408">
                  <a:moveTo>
                    <a:pt x="195" y="1"/>
                  </a:moveTo>
                  <a:cubicBezTo>
                    <a:pt x="79" y="1"/>
                    <a:pt x="1" y="79"/>
                    <a:pt x="1" y="195"/>
                  </a:cubicBezTo>
                  <a:cubicBezTo>
                    <a:pt x="1" y="310"/>
                    <a:pt x="79" y="407"/>
                    <a:pt x="195" y="407"/>
                  </a:cubicBezTo>
                  <a:cubicBezTo>
                    <a:pt x="310" y="407"/>
                    <a:pt x="407" y="310"/>
                    <a:pt x="407" y="195"/>
                  </a:cubicBezTo>
                  <a:cubicBezTo>
                    <a:pt x="407" y="79"/>
                    <a:pt x="310" y="1"/>
                    <a:pt x="1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3757745" y="321281"/>
              <a:ext cx="149385" cy="149384"/>
            </a:xfrm>
            <a:custGeom>
              <a:rect b="b" l="l" r="r" t="t"/>
              <a:pathLst>
                <a:path extrusionOk="0" h="500" w="500">
                  <a:moveTo>
                    <a:pt x="250" y="97"/>
                  </a:moveTo>
                  <a:cubicBezTo>
                    <a:pt x="347" y="97"/>
                    <a:pt x="402" y="171"/>
                    <a:pt x="402" y="250"/>
                  </a:cubicBezTo>
                  <a:cubicBezTo>
                    <a:pt x="402" y="347"/>
                    <a:pt x="347" y="402"/>
                    <a:pt x="250" y="402"/>
                  </a:cubicBezTo>
                  <a:cubicBezTo>
                    <a:pt x="171" y="402"/>
                    <a:pt x="92" y="347"/>
                    <a:pt x="92" y="250"/>
                  </a:cubicBezTo>
                  <a:cubicBezTo>
                    <a:pt x="92" y="171"/>
                    <a:pt x="171" y="97"/>
                    <a:pt x="250" y="97"/>
                  </a:cubicBezTo>
                  <a:close/>
                  <a:moveTo>
                    <a:pt x="250" y="0"/>
                  </a:moveTo>
                  <a:cubicBezTo>
                    <a:pt x="116" y="0"/>
                    <a:pt x="0" y="116"/>
                    <a:pt x="0" y="250"/>
                  </a:cubicBezTo>
                  <a:cubicBezTo>
                    <a:pt x="0" y="384"/>
                    <a:pt x="116" y="499"/>
                    <a:pt x="250" y="499"/>
                  </a:cubicBezTo>
                  <a:cubicBezTo>
                    <a:pt x="384" y="499"/>
                    <a:pt x="499" y="384"/>
                    <a:pt x="499" y="250"/>
                  </a:cubicBezTo>
                  <a:cubicBezTo>
                    <a:pt x="499" y="116"/>
                    <a:pt x="384" y="0"/>
                    <a:pt x="250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2105705" y="597343"/>
              <a:ext cx="356433" cy="98295"/>
            </a:xfrm>
            <a:custGeom>
              <a:rect b="b" l="l" r="r" t="t"/>
              <a:pathLst>
                <a:path extrusionOk="0" h="329" w="1193">
                  <a:moveTo>
                    <a:pt x="171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71" y="328"/>
                  </a:cubicBezTo>
                  <a:lnTo>
                    <a:pt x="1040" y="328"/>
                  </a:lnTo>
                  <a:cubicBezTo>
                    <a:pt x="1114" y="328"/>
                    <a:pt x="1192" y="250"/>
                    <a:pt x="1192" y="153"/>
                  </a:cubicBezTo>
                  <a:cubicBezTo>
                    <a:pt x="1192" y="79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2093157" y="586288"/>
              <a:ext cx="380035" cy="120403"/>
            </a:xfrm>
            <a:custGeom>
              <a:rect b="b" l="l" r="r" t="t"/>
              <a:pathLst>
                <a:path extrusionOk="0" h="403" w="1272">
                  <a:moveTo>
                    <a:pt x="1082" y="74"/>
                  </a:moveTo>
                  <a:cubicBezTo>
                    <a:pt x="1137" y="74"/>
                    <a:pt x="1198" y="134"/>
                    <a:pt x="1198" y="190"/>
                  </a:cubicBezTo>
                  <a:cubicBezTo>
                    <a:pt x="1198" y="268"/>
                    <a:pt x="1137" y="305"/>
                    <a:pt x="1082" y="305"/>
                  </a:cubicBezTo>
                  <a:lnTo>
                    <a:pt x="213" y="305"/>
                  </a:lnTo>
                  <a:cubicBezTo>
                    <a:pt x="135" y="305"/>
                    <a:pt x="98" y="268"/>
                    <a:pt x="98" y="190"/>
                  </a:cubicBezTo>
                  <a:cubicBezTo>
                    <a:pt x="98" y="134"/>
                    <a:pt x="135" y="74"/>
                    <a:pt x="213" y="74"/>
                  </a:cubicBezTo>
                  <a:close/>
                  <a:moveTo>
                    <a:pt x="213" y="0"/>
                  </a:moveTo>
                  <a:cubicBezTo>
                    <a:pt x="98" y="0"/>
                    <a:pt x="1" y="74"/>
                    <a:pt x="1" y="190"/>
                  </a:cubicBezTo>
                  <a:cubicBezTo>
                    <a:pt x="1" y="305"/>
                    <a:pt x="98" y="402"/>
                    <a:pt x="213" y="402"/>
                  </a:cubicBezTo>
                  <a:lnTo>
                    <a:pt x="1082" y="402"/>
                  </a:lnTo>
                  <a:cubicBezTo>
                    <a:pt x="1174" y="402"/>
                    <a:pt x="1271" y="305"/>
                    <a:pt x="1271" y="190"/>
                  </a:cubicBezTo>
                  <a:cubicBezTo>
                    <a:pt x="1271" y="74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2105705" y="1200557"/>
              <a:ext cx="356433" cy="92618"/>
            </a:xfrm>
            <a:custGeom>
              <a:rect b="b" l="l" r="r" t="t"/>
              <a:pathLst>
                <a:path extrusionOk="0" h="310" w="1193">
                  <a:moveTo>
                    <a:pt x="171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71" y="310"/>
                  </a:cubicBezTo>
                  <a:lnTo>
                    <a:pt x="1040" y="310"/>
                  </a:lnTo>
                  <a:cubicBezTo>
                    <a:pt x="1114" y="310"/>
                    <a:pt x="1192" y="255"/>
                    <a:pt x="1192" y="158"/>
                  </a:cubicBezTo>
                  <a:cubicBezTo>
                    <a:pt x="1192" y="60"/>
                    <a:pt x="1114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093157" y="1183826"/>
              <a:ext cx="380035" cy="127574"/>
            </a:xfrm>
            <a:custGeom>
              <a:rect b="b" l="l" r="r" t="t"/>
              <a:pathLst>
                <a:path extrusionOk="0" h="427" w="1272">
                  <a:moveTo>
                    <a:pt x="1082" y="98"/>
                  </a:moveTo>
                  <a:cubicBezTo>
                    <a:pt x="1137" y="98"/>
                    <a:pt x="1198" y="153"/>
                    <a:pt x="1198" y="214"/>
                  </a:cubicBezTo>
                  <a:cubicBezTo>
                    <a:pt x="1198" y="269"/>
                    <a:pt x="1137" y="329"/>
                    <a:pt x="1082" y="329"/>
                  </a:cubicBezTo>
                  <a:lnTo>
                    <a:pt x="213" y="329"/>
                  </a:lnTo>
                  <a:cubicBezTo>
                    <a:pt x="135" y="329"/>
                    <a:pt x="98" y="269"/>
                    <a:pt x="98" y="214"/>
                  </a:cubicBezTo>
                  <a:cubicBezTo>
                    <a:pt x="98" y="153"/>
                    <a:pt x="135" y="98"/>
                    <a:pt x="213" y="98"/>
                  </a:cubicBezTo>
                  <a:close/>
                  <a:moveTo>
                    <a:pt x="213" y="1"/>
                  </a:moveTo>
                  <a:cubicBezTo>
                    <a:pt x="98" y="1"/>
                    <a:pt x="1" y="98"/>
                    <a:pt x="1" y="214"/>
                  </a:cubicBezTo>
                  <a:cubicBezTo>
                    <a:pt x="1" y="329"/>
                    <a:pt x="98" y="426"/>
                    <a:pt x="213" y="426"/>
                  </a:cubicBezTo>
                  <a:lnTo>
                    <a:pt x="1082" y="426"/>
                  </a:lnTo>
                  <a:cubicBezTo>
                    <a:pt x="1174" y="426"/>
                    <a:pt x="1271" y="329"/>
                    <a:pt x="1271" y="214"/>
                  </a:cubicBezTo>
                  <a:cubicBezTo>
                    <a:pt x="1271" y="98"/>
                    <a:pt x="1174" y="1"/>
                    <a:pt x="1082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2105705" y="1828569"/>
              <a:ext cx="356433" cy="97099"/>
            </a:xfrm>
            <a:custGeom>
              <a:rect b="b" l="l" r="r" t="t"/>
              <a:pathLst>
                <a:path extrusionOk="0" h="325" w="1193">
                  <a:moveTo>
                    <a:pt x="171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71" y="324"/>
                  </a:cubicBezTo>
                  <a:lnTo>
                    <a:pt x="1040" y="324"/>
                  </a:lnTo>
                  <a:cubicBezTo>
                    <a:pt x="1114" y="324"/>
                    <a:pt x="1192" y="269"/>
                    <a:pt x="1192" y="172"/>
                  </a:cubicBezTo>
                  <a:cubicBezTo>
                    <a:pt x="1192" y="75"/>
                    <a:pt x="1114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2093157" y="1816319"/>
              <a:ext cx="380035" cy="127275"/>
            </a:xfrm>
            <a:custGeom>
              <a:rect b="b" l="l" r="r" t="t"/>
              <a:pathLst>
                <a:path extrusionOk="0" h="426" w="1272">
                  <a:moveTo>
                    <a:pt x="1082" y="97"/>
                  </a:moveTo>
                  <a:cubicBezTo>
                    <a:pt x="1137" y="97"/>
                    <a:pt x="1198" y="134"/>
                    <a:pt x="1198" y="213"/>
                  </a:cubicBezTo>
                  <a:cubicBezTo>
                    <a:pt x="1198" y="273"/>
                    <a:pt x="1137" y="328"/>
                    <a:pt x="1082" y="328"/>
                  </a:cubicBezTo>
                  <a:lnTo>
                    <a:pt x="213" y="328"/>
                  </a:lnTo>
                  <a:cubicBezTo>
                    <a:pt x="135" y="328"/>
                    <a:pt x="98" y="273"/>
                    <a:pt x="98" y="213"/>
                  </a:cubicBezTo>
                  <a:cubicBezTo>
                    <a:pt x="98" y="134"/>
                    <a:pt x="135" y="97"/>
                    <a:pt x="213" y="97"/>
                  </a:cubicBezTo>
                  <a:close/>
                  <a:moveTo>
                    <a:pt x="213" y="0"/>
                  </a:moveTo>
                  <a:cubicBezTo>
                    <a:pt x="98" y="0"/>
                    <a:pt x="1" y="97"/>
                    <a:pt x="1" y="213"/>
                  </a:cubicBezTo>
                  <a:cubicBezTo>
                    <a:pt x="1" y="328"/>
                    <a:pt x="98" y="425"/>
                    <a:pt x="213" y="425"/>
                  </a:cubicBezTo>
                  <a:lnTo>
                    <a:pt x="1082" y="425"/>
                  </a:lnTo>
                  <a:cubicBezTo>
                    <a:pt x="1174" y="425"/>
                    <a:pt x="1271" y="328"/>
                    <a:pt x="1271" y="213"/>
                  </a:cubicBezTo>
                  <a:cubicBezTo>
                    <a:pt x="1271" y="97"/>
                    <a:pt x="1174" y="0"/>
                    <a:pt x="108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485441" y="597343"/>
              <a:ext cx="1397347" cy="98295"/>
            </a:xfrm>
            <a:custGeom>
              <a:rect b="b" l="l" r="r" t="t"/>
              <a:pathLst>
                <a:path extrusionOk="0" h="329" w="4677">
                  <a:moveTo>
                    <a:pt x="153" y="0"/>
                  </a:moveTo>
                  <a:cubicBezTo>
                    <a:pt x="74" y="0"/>
                    <a:pt x="0" y="79"/>
                    <a:pt x="0" y="153"/>
                  </a:cubicBezTo>
                  <a:cubicBezTo>
                    <a:pt x="0" y="250"/>
                    <a:pt x="74" y="328"/>
                    <a:pt x="153" y="328"/>
                  </a:cubicBezTo>
                  <a:lnTo>
                    <a:pt x="4524" y="328"/>
                  </a:lnTo>
                  <a:cubicBezTo>
                    <a:pt x="4621" y="328"/>
                    <a:pt x="4676" y="250"/>
                    <a:pt x="4676" y="153"/>
                  </a:cubicBezTo>
                  <a:cubicBezTo>
                    <a:pt x="4676" y="79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2472893" y="586288"/>
              <a:ext cx="1427822" cy="120403"/>
            </a:xfrm>
            <a:custGeom>
              <a:rect b="b" l="l" r="r" t="t"/>
              <a:pathLst>
                <a:path extrusionOk="0" h="403" w="4779">
                  <a:moveTo>
                    <a:pt x="4566" y="74"/>
                  </a:moveTo>
                  <a:cubicBezTo>
                    <a:pt x="4640" y="74"/>
                    <a:pt x="4681" y="134"/>
                    <a:pt x="4681" y="190"/>
                  </a:cubicBezTo>
                  <a:cubicBezTo>
                    <a:pt x="4681" y="268"/>
                    <a:pt x="4640" y="305"/>
                    <a:pt x="4566" y="305"/>
                  </a:cubicBezTo>
                  <a:lnTo>
                    <a:pt x="195" y="305"/>
                  </a:lnTo>
                  <a:cubicBezTo>
                    <a:pt x="134" y="305"/>
                    <a:pt x="79" y="268"/>
                    <a:pt x="79" y="190"/>
                  </a:cubicBezTo>
                  <a:cubicBezTo>
                    <a:pt x="79" y="134"/>
                    <a:pt x="134" y="74"/>
                    <a:pt x="195" y="74"/>
                  </a:cubicBezTo>
                  <a:close/>
                  <a:moveTo>
                    <a:pt x="195" y="0"/>
                  </a:moveTo>
                  <a:cubicBezTo>
                    <a:pt x="97" y="0"/>
                    <a:pt x="0" y="74"/>
                    <a:pt x="0" y="190"/>
                  </a:cubicBezTo>
                  <a:cubicBezTo>
                    <a:pt x="0" y="305"/>
                    <a:pt x="97" y="402"/>
                    <a:pt x="195" y="402"/>
                  </a:cubicBezTo>
                  <a:lnTo>
                    <a:pt x="4566" y="402"/>
                  </a:lnTo>
                  <a:cubicBezTo>
                    <a:pt x="4681" y="402"/>
                    <a:pt x="4778" y="305"/>
                    <a:pt x="4778" y="190"/>
                  </a:cubicBezTo>
                  <a:cubicBezTo>
                    <a:pt x="4778" y="74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485441" y="1200557"/>
              <a:ext cx="1397347" cy="92618"/>
            </a:xfrm>
            <a:custGeom>
              <a:rect b="b" l="l" r="r" t="t"/>
              <a:pathLst>
                <a:path extrusionOk="0" h="310" w="4677">
                  <a:moveTo>
                    <a:pt x="153" y="0"/>
                  </a:moveTo>
                  <a:cubicBezTo>
                    <a:pt x="74" y="0"/>
                    <a:pt x="0" y="60"/>
                    <a:pt x="0" y="158"/>
                  </a:cubicBezTo>
                  <a:cubicBezTo>
                    <a:pt x="0" y="255"/>
                    <a:pt x="74" y="310"/>
                    <a:pt x="153" y="310"/>
                  </a:cubicBezTo>
                  <a:lnTo>
                    <a:pt x="4524" y="310"/>
                  </a:lnTo>
                  <a:cubicBezTo>
                    <a:pt x="4621" y="310"/>
                    <a:pt x="4676" y="255"/>
                    <a:pt x="4676" y="158"/>
                  </a:cubicBezTo>
                  <a:cubicBezTo>
                    <a:pt x="4676" y="60"/>
                    <a:pt x="4621" y="0"/>
                    <a:pt x="4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472893" y="1183826"/>
              <a:ext cx="1427822" cy="127574"/>
            </a:xfrm>
            <a:custGeom>
              <a:rect b="b" l="l" r="r" t="t"/>
              <a:pathLst>
                <a:path extrusionOk="0" h="427" w="4779">
                  <a:moveTo>
                    <a:pt x="4566" y="98"/>
                  </a:moveTo>
                  <a:cubicBezTo>
                    <a:pt x="4640" y="98"/>
                    <a:pt x="4681" y="153"/>
                    <a:pt x="4681" y="214"/>
                  </a:cubicBezTo>
                  <a:cubicBezTo>
                    <a:pt x="4681" y="269"/>
                    <a:pt x="4640" y="329"/>
                    <a:pt x="4566" y="329"/>
                  </a:cubicBezTo>
                  <a:lnTo>
                    <a:pt x="195" y="329"/>
                  </a:lnTo>
                  <a:cubicBezTo>
                    <a:pt x="134" y="329"/>
                    <a:pt x="79" y="269"/>
                    <a:pt x="79" y="214"/>
                  </a:cubicBezTo>
                  <a:cubicBezTo>
                    <a:pt x="79" y="153"/>
                    <a:pt x="134" y="98"/>
                    <a:pt x="195" y="98"/>
                  </a:cubicBezTo>
                  <a:close/>
                  <a:moveTo>
                    <a:pt x="195" y="1"/>
                  </a:moveTo>
                  <a:cubicBezTo>
                    <a:pt x="97" y="1"/>
                    <a:pt x="0" y="98"/>
                    <a:pt x="0" y="214"/>
                  </a:cubicBezTo>
                  <a:cubicBezTo>
                    <a:pt x="0" y="329"/>
                    <a:pt x="97" y="426"/>
                    <a:pt x="195" y="426"/>
                  </a:cubicBezTo>
                  <a:lnTo>
                    <a:pt x="4566" y="426"/>
                  </a:lnTo>
                  <a:cubicBezTo>
                    <a:pt x="4681" y="426"/>
                    <a:pt x="4778" y="329"/>
                    <a:pt x="4778" y="214"/>
                  </a:cubicBezTo>
                  <a:cubicBezTo>
                    <a:pt x="4778" y="98"/>
                    <a:pt x="4681" y="1"/>
                    <a:pt x="456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2485441" y="1828569"/>
              <a:ext cx="1397347" cy="97099"/>
            </a:xfrm>
            <a:custGeom>
              <a:rect b="b" l="l" r="r" t="t"/>
              <a:pathLst>
                <a:path extrusionOk="0" h="325" w="4677">
                  <a:moveTo>
                    <a:pt x="153" y="1"/>
                  </a:moveTo>
                  <a:cubicBezTo>
                    <a:pt x="74" y="1"/>
                    <a:pt x="0" y="75"/>
                    <a:pt x="0" y="172"/>
                  </a:cubicBezTo>
                  <a:cubicBezTo>
                    <a:pt x="0" y="269"/>
                    <a:pt x="74" y="324"/>
                    <a:pt x="153" y="324"/>
                  </a:cubicBezTo>
                  <a:lnTo>
                    <a:pt x="4524" y="324"/>
                  </a:lnTo>
                  <a:cubicBezTo>
                    <a:pt x="4621" y="324"/>
                    <a:pt x="4676" y="269"/>
                    <a:pt x="4676" y="172"/>
                  </a:cubicBezTo>
                  <a:cubicBezTo>
                    <a:pt x="4676" y="75"/>
                    <a:pt x="4621" y="1"/>
                    <a:pt x="4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2472893" y="1816319"/>
              <a:ext cx="1427822" cy="127275"/>
            </a:xfrm>
            <a:custGeom>
              <a:rect b="b" l="l" r="r" t="t"/>
              <a:pathLst>
                <a:path extrusionOk="0" h="426" w="4779">
                  <a:moveTo>
                    <a:pt x="4566" y="97"/>
                  </a:moveTo>
                  <a:cubicBezTo>
                    <a:pt x="4640" y="97"/>
                    <a:pt x="4681" y="134"/>
                    <a:pt x="4681" y="213"/>
                  </a:cubicBezTo>
                  <a:cubicBezTo>
                    <a:pt x="4681" y="273"/>
                    <a:pt x="4640" y="328"/>
                    <a:pt x="4566" y="328"/>
                  </a:cubicBezTo>
                  <a:lnTo>
                    <a:pt x="195" y="328"/>
                  </a:lnTo>
                  <a:cubicBezTo>
                    <a:pt x="134" y="328"/>
                    <a:pt x="79" y="273"/>
                    <a:pt x="79" y="213"/>
                  </a:cubicBezTo>
                  <a:cubicBezTo>
                    <a:pt x="79" y="134"/>
                    <a:pt x="134" y="97"/>
                    <a:pt x="195" y="97"/>
                  </a:cubicBezTo>
                  <a:close/>
                  <a:moveTo>
                    <a:pt x="195" y="0"/>
                  </a:moveTo>
                  <a:cubicBezTo>
                    <a:pt x="97" y="0"/>
                    <a:pt x="0" y="97"/>
                    <a:pt x="0" y="213"/>
                  </a:cubicBezTo>
                  <a:cubicBezTo>
                    <a:pt x="0" y="328"/>
                    <a:pt x="97" y="425"/>
                    <a:pt x="195" y="425"/>
                  </a:cubicBezTo>
                  <a:lnTo>
                    <a:pt x="4566" y="425"/>
                  </a:lnTo>
                  <a:cubicBezTo>
                    <a:pt x="4681" y="425"/>
                    <a:pt x="4778" y="328"/>
                    <a:pt x="4778" y="213"/>
                  </a:cubicBezTo>
                  <a:cubicBezTo>
                    <a:pt x="4778" y="97"/>
                    <a:pt x="4681" y="0"/>
                    <a:pt x="4566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2127814" y="746428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0"/>
                  </a:moveTo>
                  <a:cubicBezTo>
                    <a:pt x="79" y="0"/>
                    <a:pt x="0" y="79"/>
                    <a:pt x="0" y="157"/>
                  </a:cubicBezTo>
                  <a:lnTo>
                    <a:pt x="0" y="176"/>
                  </a:ln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76"/>
                  </a:cubicBezTo>
                  <a:lnTo>
                    <a:pt x="5873" y="157"/>
                  </a:lnTo>
                  <a:cubicBezTo>
                    <a:pt x="5873" y="79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2116760" y="735374"/>
              <a:ext cx="1783956" cy="120403"/>
            </a:xfrm>
            <a:custGeom>
              <a:rect b="b" l="l" r="r" t="t"/>
              <a:pathLst>
                <a:path extrusionOk="0" h="403" w="5971">
                  <a:moveTo>
                    <a:pt x="5758" y="79"/>
                  </a:moveTo>
                  <a:cubicBezTo>
                    <a:pt x="5832" y="79"/>
                    <a:pt x="5873" y="134"/>
                    <a:pt x="5873" y="194"/>
                  </a:cubicBezTo>
                  <a:lnTo>
                    <a:pt x="5873" y="213"/>
                  </a:ln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lnTo>
                    <a:pt x="79" y="194"/>
                  </a:lnTo>
                  <a:cubicBezTo>
                    <a:pt x="79" y="134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194"/>
                  </a:cubicBezTo>
                  <a:lnTo>
                    <a:pt x="0" y="213"/>
                  </a:lnTo>
                  <a:cubicBezTo>
                    <a:pt x="0" y="310"/>
                    <a:pt x="79" y="402"/>
                    <a:pt x="194" y="402"/>
                  </a:cubicBezTo>
                  <a:lnTo>
                    <a:pt x="5758" y="402"/>
                  </a:lnTo>
                  <a:cubicBezTo>
                    <a:pt x="5873" y="402"/>
                    <a:pt x="5970" y="310"/>
                    <a:pt x="5970" y="213"/>
                  </a:cubicBezTo>
                  <a:lnTo>
                    <a:pt x="5970" y="194"/>
                  </a:ln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2127814" y="1351136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0"/>
                  </a:moveTo>
                  <a:cubicBezTo>
                    <a:pt x="79" y="0"/>
                    <a:pt x="0" y="74"/>
                    <a:pt x="0" y="153"/>
                  </a:cubicBezTo>
                  <a:cubicBezTo>
                    <a:pt x="0" y="250"/>
                    <a:pt x="79" y="328"/>
                    <a:pt x="157" y="328"/>
                  </a:cubicBezTo>
                  <a:lnTo>
                    <a:pt x="5721" y="328"/>
                  </a:lnTo>
                  <a:cubicBezTo>
                    <a:pt x="5818" y="328"/>
                    <a:pt x="5873" y="250"/>
                    <a:pt x="5873" y="153"/>
                  </a:cubicBezTo>
                  <a:cubicBezTo>
                    <a:pt x="5873" y="74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2116760" y="1338588"/>
              <a:ext cx="1783956" cy="121897"/>
            </a:xfrm>
            <a:custGeom>
              <a:rect b="b" l="l" r="r" t="t"/>
              <a:pathLst>
                <a:path extrusionOk="0" h="408" w="5971">
                  <a:moveTo>
                    <a:pt x="5758" y="79"/>
                  </a:moveTo>
                  <a:cubicBezTo>
                    <a:pt x="5832" y="79"/>
                    <a:pt x="5873" y="139"/>
                    <a:pt x="5873" y="195"/>
                  </a:cubicBezTo>
                  <a:cubicBezTo>
                    <a:pt x="5873" y="273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73"/>
                    <a:pt x="79" y="195"/>
                  </a:cubicBezTo>
                  <a:cubicBezTo>
                    <a:pt x="79" y="139"/>
                    <a:pt x="134" y="79"/>
                    <a:pt x="194" y="79"/>
                  </a:cubicBezTo>
                  <a:close/>
                  <a:moveTo>
                    <a:pt x="194" y="0"/>
                  </a:moveTo>
                  <a:cubicBezTo>
                    <a:pt x="79" y="0"/>
                    <a:pt x="0" y="79"/>
                    <a:pt x="0" y="195"/>
                  </a:cubicBez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195"/>
                  </a:cubicBezTo>
                  <a:cubicBezTo>
                    <a:pt x="5970" y="79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2127814" y="1983331"/>
              <a:ext cx="1754975" cy="92618"/>
            </a:xfrm>
            <a:custGeom>
              <a:rect b="b" l="l" r="r" t="t"/>
              <a:pathLst>
                <a:path extrusionOk="0" h="310" w="5874">
                  <a:moveTo>
                    <a:pt x="157" y="0"/>
                  </a:moveTo>
                  <a:cubicBezTo>
                    <a:pt x="79" y="0"/>
                    <a:pt x="0" y="60"/>
                    <a:pt x="0" y="153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3"/>
                  </a:cubicBezTo>
                  <a:cubicBezTo>
                    <a:pt x="5873" y="60"/>
                    <a:pt x="5818" y="0"/>
                    <a:pt x="5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2116760" y="1966600"/>
              <a:ext cx="1783956" cy="126080"/>
            </a:xfrm>
            <a:custGeom>
              <a:rect b="b" l="l" r="r" t="t"/>
              <a:pathLst>
                <a:path extrusionOk="0" h="422" w="5971">
                  <a:moveTo>
                    <a:pt x="5758" y="93"/>
                  </a:moveTo>
                  <a:cubicBezTo>
                    <a:pt x="5832" y="93"/>
                    <a:pt x="5873" y="153"/>
                    <a:pt x="5873" y="209"/>
                  </a:cubicBezTo>
                  <a:cubicBezTo>
                    <a:pt x="5873" y="287"/>
                    <a:pt x="5832" y="324"/>
                    <a:pt x="5758" y="324"/>
                  </a:cubicBezTo>
                  <a:lnTo>
                    <a:pt x="194" y="324"/>
                  </a:lnTo>
                  <a:cubicBezTo>
                    <a:pt x="134" y="324"/>
                    <a:pt x="79" y="287"/>
                    <a:pt x="79" y="209"/>
                  </a:cubicBezTo>
                  <a:cubicBezTo>
                    <a:pt x="79" y="153"/>
                    <a:pt x="134" y="93"/>
                    <a:pt x="194" y="93"/>
                  </a:cubicBezTo>
                  <a:close/>
                  <a:moveTo>
                    <a:pt x="194" y="1"/>
                  </a:moveTo>
                  <a:cubicBezTo>
                    <a:pt x="79" y="1"/>
                    <a:pt x="0" y="93"/>
                    <a:pt x="0" y="209"/>
                  </a:cubicBezTo>
                  <a:cubicBezTo>
                    <a:pt x="0" y="324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4"/>
                    <a:pt x="5970" y="209"/>
                  </a:cubicBezTo>
                  <a:cubicBezTo>
                    <a:pt x="5970" y="93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2127814" y="889837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1"/>
                  </a:moveTo>
                  <a:cubicBezTo>
                    <a:pt x="79" y="1"/>
                    <a:pt x="0" y="79"/>
                    <a:pt x="0" y="158"/>
                  </a:cubicBezTo>
                  <a:lnTo>
                    <a:pt x="0" y="176"/>
                  </a:lnTo>
                  <a:cubicBezTo>
                    <a:pt x="0" y="255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5"/>
                    <a:pt x="5873" y="176"/>
                  </a:cubicBezTo>
                  <a:lnTo>
                    <a:pt x="5873" y="158"/>
                  </a:lnTo>
                  <a:cubicBezTo>
                    <a:pt x="5873" y="79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2116760" y="878783"/>
              <a:ext cx="1783956" cy="121897"/>
            </a:xfrm>
            <a:custGeom>
              <a:rect b="b" l="l" r="r" t="t"/>
              <a:pathLst>
                <a:path extrusionOk="0" h="408" w="5971">
                  <a:moveTo>
                    <a:pt x="5758" y="79"/>
                  </a:moveTo>
                  <a:cubicBezTo>
                    <a:pt x="5832" y="79"/>
                    <a:pt x="5873" y="135"/>
                    <a:pt x="5873" y="195"/>
                  </a:cubicBezTo>
                  <a:lnTo>
                    <a:pt x="5873" y="213"/>
                  </a:lnTo>
                  <a:cubicBezTo>
                    <a:pt x="5873" y="269"/>
                    <a:pt x="5832" y="310"/>
                    <a:pt x="5758" y="310"/>
                  </a:cubicBezTo>
                  <a:lnTo>
                    <a:pt x="194" y="310"/>
                  </a:lnTo>
                  <a:cubicBezTo>
                    <a:pt x="134" y="310"/>
                    <a:pt x="79" y="269"/>
                    <a:pt x="79" y="213"/>
                  </a:cubicBezTo>
                  <a:lnTo>
                    <a:pt x="79" y="195"/>
                  </a:lnTo>
                  <a:cubicBezTo>
                    <a:pt x="79" y="135"/>
                    <a:pt x="134" y="79"/>
                    <a:pt x="194" y="79"/>
                  </a:cubicBezTo>
                  <a:close/>
                  <a:moveTo>
                    <a:pt x="194" y="1"/>
                  </a:moveTo>
                  <a:cubicBezTo>
                    <a:pt x="79" y="1"/>
                    <a:pt x="0" y="79"/>
                    <a:pt x="0" y="195"/>
                  </a:cubicBezTo>
                  <a:lnTo>
                    <a:pt x="0" y="213"/>
                  </a:lnTo>
                  <a:cubicBezTo>
                    <a:pt x="0" y="310"/>
                    <a:pt x="79" y="407"/>
                    <a:pt x="194" y="407"/>
                  </a:cubicBezTo>
                  <a:lnTo>
                    <a:pt x="5758" y="407"/>
                  </a:lnTo>
                  <a:cubicBezTo>
                    <a:pt x="5873" y="407"/>
                    <a:pt x="5970" y="310"/>
                    <a:pt x="5970" y="213"/>
                  </a:cubicBezTo>
                  <a:lnTo>
                    <a:pt x="5970" y="195"/>
                  </a:lnTo>
                  <a:cubicBezTo>
                    <a:pt x="5970" y="79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127814" y="1494545"/>
              <a:ext cx="1754975" cy="98295"/>
            </a:xfrm>
            <a:custGeom>
              <a:rect b="b" l="l" r="r" t="t"/>
              <a:pathLst>
                <a:path extrusionOk="0" h="329" w="5874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5721" y="329"/>
                  </a:lnTo>
                  <a:cubicBezTo>
                    <a:pt x="5818" y="329"/>
                    <a:pt x="5873" y="250"/>
                    <a:pt x="5873" y="153"/>
                  </a:cubicBezTo>
                  <a:cubicBezTo>
                    <a:pt x="5873" y="56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2116760" y="1476619"/>
              <a:ext cx="1783956" cy="127275"/>
            </a:xfrm>
            <a:custGeom>
              <a:rect b="b" l="l" r="r" t="t"/>
              <a:pathLst>
                <a:path extrusionOk="0" h="426" w="5971">
                  <a:moveTo>
                    <a:pt x="5758" y="98"/>
                  </a:moveTo>
                  <a:cubicBezTo>
                    <a:pt x="5832" y="98"/>
                    <a:pt x="5873" y="158"/>
                    <a:pt x="5873" y="213"/>
                  </a:cubicBezTo>
                  <a:cubicBezTo>
                    <a:pt x="5873" y="292"/>
                    <a:pt x="5832" y="329"/>
                    <a:pt x="5758" y="329"/>
                  </a:cubicBezTo>
                  <a:lnTo>
                    <a:pt x="194" y="329"/>
                  </a:lnTo>
                  <a:cubicBezTo>
                    <a:pt x="134" y="329"/>
                    <a:pt x="79" y="292"/>
                    <a:pt x="79" y="213"/>
                  </a:cubicBezTo>
                  <a:cubicBezTo>
                    <a:pt x="79" y="158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5758" y="426"/>
                  </a:lnTo>
                  <a:cubicBezTo>
                    <a:pt x="5873" y="426"/>
                    <a:pt x="5970" y="329"/>
                    <a:pt x="5970" y="213"/>
                  </a:cubicBezTo>
                  <a:cubicBezTo>
                    <a:pt x="5970" y="98"/>
                    <a:pt x="5873" y="1"/>
                    <a:pt x="575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127814" y="2126740"/>
              <a:ext cx="1754975" cy="92917"/>
            </a:xfrm>
            <a:custGeom>
              <a:rect b="b" l="l" r="r" t="t"/>
              <a:pathLst>
                <a:path extrusionOk="0" h="311" w="5874">
                  <a:moveTo>
                    <a:pt x="157" y="1"/>
                  </a:moveTo>
                  <a:cubicBezTo>
                    <a:pt x="79" y="1"/>
                    <a:pt x="0" y="61"/>
                    <a:pt x="0" y="158"/>
                  </a:cubicBezTo>
                  <a:cubicBezTo>
                    <a:pt x="0" y="250"/>
                    <a:pt x="79" y="310"/>
                    <a:pt x="157" y="310"/>
                  </a:cubicBezTo>
                  <a:lnTo>
                    <a:pt x="5721" y="310"/>
                  </a:lnTo>
                  <a:cubicBezTo>
                    <a:pt x="5818" y="310"/>
                    <a:pt x="5873" y="250"/>
                    <a:pt x="5873" y="158"/>
                  </a:cubicBezTo>
                  <a:cubicBezTo>
                    <a:pt x="5873" y="61"/>
                    <a:pt x="5818" y="1"/>
                    <a:pt x="5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2116760" y="2110308"/>
              <a:ext cx="1783956" cy="125781"/>
            </a:xfrm>
            <a:custGeom>
              <a:rect b="b" l="l" r="r" t="t"/>
              <a:pathLst>
                <a:path extrusionOk="0" h="421" w="5971">
                  <a:moveTo>
                    <a:pt x="5758" y="97"/>
                  </a:moveTo>
                  <a:cubicBezTo>
                    <a:pt x="5832" y="97"/>
                    <a:pt x="5873" y="134"/>
                    <a:pt x="5873" y="213"/>
                  </a:cubicBezTo>
                  <a:cubicBezTo>
                    <a:pt x="5873" y="268"/>
                    <a:pt x="5832" y="328"/>
                    <a:pt x="5758" y="328"/>
                  </a:cubicBezTo>
                  <a:lnTo>
                    <a:pt x="194" y="328"/>
                  </a:lnTo>
                  <a:cubicBezTo>
                    <a:pt x="134" y="328"/>
                    <a:pt x="79" y="268"/>
                    <a:pt x="79" y="213"/>
                  </a:cubicBezTo>
                  <a:cubicBezTo>
                    <a:pt x="79" y="134"/>
                    <a:pt x="134" y="97"/>
                    <a:pt x="194" y="97"/>
                  </a:cubicBezTo>
                  <a:close/>
                  <a:moveTo>
                    <a:pt x="194" y="0"/>
                  </a:moveTo>
                  <a:cubicBezTo>
                    <a:pt x="79" y="0"/>
                    <a:pt x="0" y="97"/>
                    <a:pt x="0" y="213"/>
                  </a:cubicBezTo>
                  <a:cubicBezTo>
                    <a:pt x="0" y="328"/>
                    <a:pt x="79" y="421"/>
                    <a:pt x="194" y="421"/>
                  </a:cubicBezTo>
                  <a:lnTo>
                    <a:pt x="5758" y="421"/>
                  </a:lnTo>
                  <a:cubicBezTo>
                    <a:pt x="5873" y="421"/>
                    <a:pt x="5970" y="328"/>
                    <a:pt x="5970" y="213"/>
                  </a:cubicBezTo>
                  <a:cubicBezTo>
                    <a:pt x="5970" y="97"/>
                    <a:pt x="5873" y="0"/>
                    <a:pt x="575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127814" y="1045795"/>
              <a:ext cx="875396" cy="98295"/>
            </a:xfrm>
            <a:custGeom>
              <a:rect b="b" l="l" r="r" t="t"/>
              <a:pathLst>
                <a:path extrusionOk="0" h="329" w="2930">
                  <a:moveTo>
                    <a:pt x="157" y="1"/>
                  </a:moveTo>
                  <a:cubicBezTo>
                    <a:pt x="79" y="1"/>
                    <a:pt x="0" y="56"/>
                    <a:pt x="0" y="153"/>
                  </a:cubicBezTo>
                  <a:cubicBezTo>
                    <a:pt x="0" y="250"/>
                    <a:pt x="79" y="329"/>
                    <a:pt x="157" y="329"/>
                  </a:cubicBezTo>
                  <a:lnTo>
                    <a:pt x="2754" y="329"/>
                  </a:lnTo>
                  <a:cubicBezTo>
                    <a:pt x="2851" y="329"/>
                    <a:pt x="2930" y="250"/>
                    <a:pt x="2930" y="153"/>
                  </a:cubicBezTo>
                  <a:cubicBezTo>
                    <a:pt x="2930" y="56"/>
                    <a:pt x="2851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2116760" y="1034740"/>
              <a:ext cx="897505" cy="120403"/>
            </a:xfrm>
            <a:custGeom>
              <a:rect b="b" l="l" r="r" t="t"/>
              <a:pathLst>
                <a:path extrusionOk="0" h="403" w="3004">
                  <a:moveTo>
                    <a:pt x="2791" y="75"/>
                  </a:moveTo>
                  <a:cubicBezTo>
                    <a:pt x="2870" y="75"/>
                    <a:pt x="2907" y="135"/>
                    <a:pt x="2907" y="190"/>
                  </a:cubicBezTo>
                  <a:cubicBezTo>
                    <a:pt x="2907" y="269"/>
                    <a:pt x="2870" y="306"/>
                    <a:pt x="2791" y="306"/>
                  </a:cubicBezTo>
                  <a:lnTo>
                    <a:pt x="194" y="306"/>
                  </a:lnTo>
                  <a:cubicBezTo>
                    <a:pt x="134" y="306"/>
                    <a:pt x="79" y="269"/>
                    <a:pt x="79" y="190"/>
                  </a:cubicBezTo>
                  <a:cubicBezTo>
                    <a:pt x="79" y="135"/>
                    <a:pt x="134" y="75"/>
                    <a:pt x="194" y="75"/>
                  </a:cubicBezTo>
                  <a:close/>
                  <a:moveTo>
                    <a:pt x="194" y="1"/>
                  </a:moveTo>
                  <a:cubicBezTo>
                    <a:pt x="79" y="1"/>
                    <a:pt x="0" y="75"/>
                    <a:pt x="0" y="190"/>
                  </a:cubicBezTo>
                  <a:cubicBezTo>
                    <a:pt x="0" y="306"/>
                    <a:pt x="79" y="403"/>
                    <a:pt x="194" y="403"/>
                  </a:cubicBezTo>
                  <a:lnTo>
                    <a:pt x="2791" y="403"/>
                  </a:lnTo>
                  <a:cubicBezTo>
                    <a:pt x="2907" y="403"/>
                    <a:pt x="3004" y="306"/>
                    <a:pt x="3004" y="190"/>
                  </a:cubicBezTo>
                  <a:cubicBezTo>
                    <a:pt x="3004" y="75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2127814" y="1649307"/>
              <a:ext cx="875396" cy="92618"/>
            </a:xfrm>
            <a:custGeom>
              <a:rect b="b" l="l" r="r" t="t"/>
              <a:pathLst>
                <a:path extrusionOk="0" h="310" w="2930">
                  <a:moveTo>
                    <a:pt x="157" y="0"/>
                  </a:moveTo>
                  <a:cubicBezTo>
                    <a:pt x="79" y="0"/>
                    <a:pt x="0" y="60"/>
                    <a:pt x="0" y="157"/>
                  </a:cubicBezTo>
                  <a:cubicBezTo>
                    <a:pt x="0" y="254"/>
                    <a:pt x="79" y="310"/>
                    <a:pt x="157" y="310"/>
                  </a:cubicBezTo>
                  <a:lnTo>
                    <a:pt x="2754" y="310"/>
                  </a:lnTo>
                  <a:cubicBezTo>
                    <a:pt x="2851" y="310"/>
                    <a:pt x="2930" y="254"/>
                    <a:pt x="2930" y="157"/>
                  </a:cubicBezTo>
                  <a:cubicBezTo>
                    <a:pt x="2930" y="60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2116760" y="1632576"/>
              <a:ext cx="897505" cy="127275"/>
            </a:xfrm>
            <a:custGeom>
              <a:rect b="b" l="l" r="r" t="t"/>
              <a:pathLst>
                <a:path extrusionOk="0" h="426" w="3004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69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69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26"/>
                    <a:pt x="194" y="426"/>
                  </a:cubicBezTo>
                  <a:lnTo>
                    <a:pt x="2791" y="426"/>
                  </a:lnTo>
                  <a:cubicBezTo>
                    <a:pt x="2907" y="426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127814" y="2277319"/>
              <a:ext cx="875396" cy="96801"/>
            </a:xfrm>
            <a:custGeom>
              <a:rect b="b" l="l" r="r" t="t"/>
              <a:pathLst>
                <a:path extrusionOk="0" h="324" w="2930">
                  <a:moveTo>
                    <a:pt x="157" y="0"/>
                  </a:moveTo>
                  <a:cubicBezTo>
                    <a:pt x="79" y="0"/>
                    <a:pt x="0" y="74"/>
                    <a:pt x="0" y="171"/>
                  </a:cubicBezTo>
                  <a:cubicBezTo>
                    <a:pt x="0" y="250"/>
                    <a:pt x="79" y="324"/>
                    <a:pt x="157" y="324"/>
                  </a:cubicBezTo>
                  <a:lnTo>
                    <a:pt x="2754" y="324"/>
                  </a:lnTo>
                  <a:cubicBezTo>
                    <a:pt x="2851" y="324"/>
                    <a:pt x="2930" y="250"/>
                    <a:pt x="2930" y="171"/>
                  </a:cubicBezTo>
                  <a:cubicBezTo>
                    <a:pt x="2930" y="74"/>
                    <a:pt x="2851" y="0"/>
                    <a:pt x="2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116760" y="2264771"/>
              <a:ext cx="897505" cy="121897"/>
            </a:xfrm>
            <a:custGeom>
              <a:rect b="b" l="l" r="r" t="t"/>
              <a:pathLst>
                <a:path extrusionOk="0" h="408" w="3004">
                  <a:moveTo>
                    <a:pt x="2791" y="98"/>
                  </a:moveTo>
                  <a:cubicBezTo>
                    <a:pt x="2870" y="98"/>
                    <a:pt x="2907" y="135"/>
                    <a:pt x="2907" y="213"/>
                  </a:cubicBezTo>
                  <a:cubicBezTo>
                    <a:pt x="2907" y="273"/>
                    <a:pt x="2870" y="329"/>
                    <a:pt x="2791" y="329"/>
                  </a:cubicBezTo>
                  <a:lnTo>
                    <a:pt x="194" y="329"/>
                  </a:lnTo>
                  <a:cubicBezTo>
                    <a:pt x="134" y="329"/>
                    <a:pt x="79" y="273"/>
                    <a:pt x="79" y="213"/>
                  </a:cubicBezTo>
                  <a:cubicBezTo>
                    <a:pt x="79" y="135"/>
                    <a:pt x="134" y="98"/>
                    <a:pt x="194" y="98"/>
                  </a:cubicBezTo>
                  <a:close/>
                  <a:moveTo>
                    <a:pt x="194" y="1"/>
                  </a:moveTo>
                  <a:cubicBezTo>
                    <a:pt x="79" y="1"/>
                    <a:pt x="0" y="98"/>
                    <a:pt x="0" y="213"/>
                  </a:cubicBezTo>
                  <a:cubicBezTo>
                    <a:pt x="0" y="329"/>
                    <a:pt x="79" y="407"/>
                    <a:pt x="194" y="407"/>
                  </a:cubicBezTo>
                  <a:lnTo>
                    <a:pt x="2791" y="407"/>
                  </a:lnTo>
                  <a:cubicBezTo>
                    <a:pt x="2907" y="407"/>
                    <a:pt x="3004" y="329"/>
                    <a:pt x="3004" y="213"/>
                  </a:cubicBezTo>
                  <a:cubicBezTo>
                    <a:pt x="3004" y="98"/>
                    <a:pt x="2907" y="1"/>
                    <a:pt x="27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EE2F4">
            <a:alpha val="30820"/>
          </a:srgbClr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b="1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s.wikipedia.org/wiki/C_(lenguaje_de_programaci%C3%B3n)" TargetMode="External"/><Relationship Id="rId4" Type="http://schemas.openxmlformats.org/officeDocument/2006/relationships/hyperlink" Target="https://es.wikipedia.org/wiki/C%2B%2B" TargetMode="External"/><Relationship Id="rId5" Type="http://schemas.openxmlformats.org/officeDocument/2006/relationships/hyperlink" Target="https://www.linkedin.com/in/jamesgosling/" TargetMode="External"/><Relationship Id="rId6" Type="http://schemas.openxmlformats.org/officeDocument/2006/relationships/hyperlink" Target="http://www.manualweb.net/tutorial-java/" TargetMode="External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oracle.com/javase/specs/jls/se7/html/index.html" TargetMode="External"/><Relationship Id="rId4" Type="http://schemas.openxmlformats.org/officeDocument/2006/relationships/hyperlink" Target="https://cs.au.dk/~amoeller/RegAut/JavaBNF.html" TargetMode="External"/><Relationship Id="rId5" Type="http://schemas.openxmlformats.org/officeDocument/2006/relationships/hyperlink" Target="https://cui.unige.ch/isi/bnf/JAVA/AJAVA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Kotlin/kotlin-spec/blob/release/grammar/src/main/antlr/KotlinLexer.g4" TargetMode="External"/><Relationship Id="rId4" Type="http://schemas.openxmlformats.org/officeDocument/2006/relationships/hyperlink" Target="https://kotlinlang.org/docs/reference/gramma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type="ctrTitle"/>
          </p:nvPr>
        </p:nvSpPr>
        <p:spPr>
          <a:xfrm>
            <a:off x="3946125" y="1096150"/>
            <a:ext cx="4484700" cy="19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FFFFFF"/>
                </a:solidFill>
              </a:rPr>
              <a:t>Java vs Kotlin</a:t>
            </a:r>
            <a:r>
              <a:rPr b="0" i="1" lang="es" sz="4800">
                <a:solidFill>
                  <a:srgbClr val="FFFFFF"/>
                </a:solidFill>
              </a:rPr>
              <a:t> </a:t>
            </a:r>
            <a:endParaRPr b="0" i="1" sz="4100">
              <a:solidFill>
                <a:srgbClr val="FFFFFF"/>
              </a:solidFill>
            </a:endParaRPr>
          </a:p>
        </p:txBody>
      </p:sp>
      <p:sp>
        <p:nvSpPr>
          <p:cNvPr id="586" name="Google Shape;586;p42"/>
          <p:cNvSpPr txBox="1"/>
          <p:nvPr>
            <p:ph idx="1" type="subTitle"/>
          </p:nvPr>
        </p:nvSpPr>
        <p:spPr>
          <a:xfrm>
            <a:off x="3946125" y="3354850"/>
            <a:ext cx="46386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Comparación de lenguajes: 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Características</a:t>
            </a:r>
            <a:r>
              <a:rPr lang="es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BNF, diferencias.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7" name="Google Shape;587;p42"/>
          <p:cNvGrpSpPr/>
          <p:nvPr/>
        </p:nvGrpSpPr>
        <p:grpSpPr>
          <a:xfrm>
            <a:off x="556725" y="779703"/>
            <a:ext cx="3208310" cy="3653947"/>
            <a:chOff x="556725" y="779703"/>
            <a:chExt cx="3208310" cy="3653947"/>
          </a:xfrm>
        </p:grpSpPr>
        <p:sp>
          <p:nvSpPr>
            <p:cNvPr id="588" name="Google Shape;588;p42"/>
            <p:cNvSpPr/>
            <p:nvPr/>
          </p:nvSpPr>
          <p:spPr>
            <a:xfrm>
              <a:off x="1745491" y="784984"/>
              <a:ext cx="119146" cy="78181"/>
            </a:xfrm>
            <a:custGeom>
              <a:rect b="b" l="l" r="r" t="t"/>
              <a:pathLst>
                <a:path extrusionOk="0" h="918" w="1399">
                  <a:moveTo>
                    <a:pt x="330" y="1"/>
                  </a:moveTo>
                  <a:cubicBezTo>
                    <a:pt x="220" y="1"/>
                    <a:pt x="131" y="69"/>
                    <a:pt x="110" y="174"/>
                  </a:cubicBezTo>
                  <a:lnTo>
                    <a:pt x="0" y="745"/>
                  </a:lnTo>
                  <a:lnTo>
                    <a:pt x="0" y="765"/>
                  </a:lnTo>
                  <a:cubicBezTo>
                    <a:pt x="0" y="854"/>
                    <a:pt x="68" y="917"/>
                    <a:pt x="152" y="917"/>
                  </a:cubicBezTo>
                  <a:lnTo>
                    <a:pt x="1267" y="917"/>
                  </a:lnTo>
                  <a:cubicBezTo>
                    <a:pt x="1356" y="917"/>
                    <a:pt x="1398" y="828"/>
                    <a:pt x="1377" y="745"/>
                  </a:cubicBezTo>
                  <a:lnTo>
                    <a:pt x="1267" y="174"/>
                  </a:lnTo>
                  <a:cubicBezTo>
                    <a:pt x="1246" y="69"/>
                    <a:pt x="1157" y="1"/>
                    <a:pt x="10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1738337" y="779703"/>
              <a:ext cx="131665" cy="89253"/>
            </a:xfrm>
            <a:custGeom>
              <a:rect b="b" l="l" r="r" t="t"/>
              <a:pathLst>
                <a:path extrusionOk="0" h="1048" w="1546">
                  <a:moveTo>
                    <a:pt x="1131" y="105"/>
                  </a:moveTo>
                  <a:cubicBezTo>
                    <a:pt x="1220" y="105"/>
                    <a:pt x="1283" y="173"/>
                    <a:pt x="1309" y="262"/>
                  </a:cubicBezTo>
                  <a:lnTo>
                    <a:pt x="1414" y="827"/>
                  </a:lnTo>
                  <a:cubicBezTo>
                    <a:pt x="1414" y="869"/>
                    <a:pt x="1372" y="937"/>
                    <a:pt x="1330" y="937"/>
                  </a:cubicBezTo>
                  <a:lnTo>
                    <a:pt x="236" y="937"/>
                  </a:lnTo>
                  <a:cubicBezTo>
                    <a:pt x="173" y="937"/>
                    <a:pt x="131" y="869"/>
                    <a:pt x="152" y="827"/>
                  </a:cubicBezTo>
                  <a:lnTo>
                    <a:pt x="262" y="262"/>
                  </a:lnTo>
                  <a:cubicBezTo>
                    <a:pt x="262" y="173"/>
                    <a:pt x="346" y="105"/>
                    <a:pt x="414" y="105"/>
                  </a:cubicBezTo>
                  <a:close/>
                  <a:moveTo>
                    <a:pt x="414" y="0"/>
                  </a:moveTo>
                  <a:cubicBezTo>
                    <a:pt x="283" y="0"/>
                    <a:pt x="173" y="105"/>
                    <a:pt x="152" y="236"/>
                  </a:cubicBezTo>
                  <a:lnTo>
                    <a:pt x="21" y="807"/>
                  </a:lnTo>
                  <a:cubicBezTo>
                    <a:pt x="0" y="937"/>
                    <a:pt x="105" y="1047"/>
                    <a:pt x="236" y="1047"/>
                  </a:cubicBezTo>
                  <a:lnTo>
                    <a:pt x="1330" y="1047"/>
                  </a:lnTo>
                  <a:cubicBezTo>
                    <a:pt x="1461" y="1047"/>
                    <a:pt x="1545" y="937"/>
                    <a:pt x="1524" y="807"/>
                  </a:cubicBezTo>
                  <a:lnTo>
                    <a:pt x="1414" y="236"/>
                  </a:lnTo>
                  <a:cubicBezTo>
                    <a:pt x="1393" y="105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3586532" y="1513484"/>
              <a:ext cx="122808" cy="119657"/>
            </a:xfrm>
            <a:custGeom>
              <a:rect b="b" l="l" r="r" t="t"/>
              <a:pathLst>
                <a:path extrusionOk="0" h="1405" w="1442">
                  <a:moveTo>
                    <a:pt x="685" y="1"/>
                  </a:moveTo>
                  <a:cubicBezTo>
                    <a:pt x="644" y="1"/>
                    <a:pt x="604" y="12"/>
                    <a:pt x="567" y="32"/>
                  </a:cubicBezTo>
                  <a:lnTo>
                    <a:pt x="85" y="357"/>
                  </a:lnTo>
                  <a:cubicBezTo>
                    <a:pt x="64" y="357"/>
                    <a:pt x="64" y="378"/>
                    <a:pt x="64" y="378"/>
                  </a:cubicBezTo>
                  <a:cubicBezTo>
                    <a:pt x="1" y="446"/>
                    <a:pt x="1" y="535"/>
                    <a:pt x="64" y="598"/>
                  </a:cubicBezTo>
                  <a:lnTo>
                    <a:pt x="828" y="1362"/>
                  </a:lnTo>
                  <a:cubicBezTo>
                    <a:pt x="828" y="1362"/>
                    <a:pt x="828" y="1383"/>
                    <a:pt x="849" y="1383"/>
                  </a:cubicBezTo>
                  <a:cubicBezTo>
                    <a:pt x="873" y="1398"/>
                    <a:pt x="900" y="1405"/>
                    <a:pt x="925" y="1405"/>
                  </a:cubicBezTo>
                  <a:cubicBezTo>
                    <a:pt x="972" y="1405"/>
                    <a:pt x="1018" y="1382"/>
                    <a:pt x="1048" y="1341"/>
                  </a:cubicBezTo>
                  <a:lnTo>
                    <a:pt x="1373" y="859"/>
                  </a:lnTo>
                  <a:cubicBezTo>
                    <a:pt x="1441" y="770"/>
                    <a:pt x="1415" y="666"/>
                    <a:pt x="1352" y="577"/>
                  </a:cubicBezTo>
                  <a:lnTo>
                    <a:pt x="849" y="74"/>
                  </a:lnTo>
                  <a:cubicBezTo>
                    <a:pt x="798" y="22"/>
                    <a:pt x="741" y="1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2"/>
            <p:cNvSpPr/>
            <p:nvPr/>
          </p:nvSpPr>
          <p:spPr>
            <a:xfrm>
              <a:off x="3578952" y="1508545"/>
              <a:ext cx="135668" cy="129280"/>
            </a:xfrm>
            <a:custGeom>
              <a:rect b="b" l="l" r="r" t="t"/>
              <a:pathLst>
                <a:path extrusionOk="0" h="1518" w="1593">
                  <a:moveTo>
                    <a:pt x="775" y="113"/>
                  </a:moveTo>
                  <a:cubicBezTo>
                    <a:pt x="817" y="113"/>
                    <a:pt x="859" y="130"/>
                    <a:pt x="896" y="153"/>
                  </a:cubicBezTo>
                  <a:lnTo>
                    <a:pt x="896" y="174"/>
                  </a:lnTo>
                  <a:lnTo>
                    <a:pt x="1399" y="677"/>
                  </a:lnTo>
                  <a:cubicBezTo>
                    <a:pt x="1462" y="724"/>
                    <a:pt x="1462" y="828"/>
                    <a:pt x="1420" y="896"/>
                  </a:cubicBezTo>
                  <a:lnTo>
                    <a:pt x="1090" y="1378"/>
                  </a:lnTo>
                  <a:cubicBezTo>
                    <a:pt x="1080" y="1399"/>
                    <a:pt x="1059" y="1410"/>
                    <a:pt x="1035" y="1410"/>
                  </a:cubicBezTo>
                  <a:cubicBezTo>
                    <a:pt x="1010" y="1410"/>
                    <a:pt x="983" y="1399"/>
                    <a:pt x="959" y="1378"/>
                  </a:cubicBezTo>
                  <a:lnTo>
                    <a:pt x="174" y="614"/>
                  </a:lnTo>
                  <a:cubicBezTo>
                    <a:pt x="132" y="567"/>
                    <a:pt x="153" y="504"/>
                    <a:pt x="195" y="462"/>
                  </a:cubicBezTo>
                  <a:lnTo>
                    <a:pt x="676" y="153"/>
                  </a:lnTo>
                  <a:cubicBezTo>
                    <a:pt x="707" y="124"/>
                    <a:pt x="741" y="113"/>
                    <a:pt x="775" y="113"/>
                  </a:cubicBezTo>
                  <a:close/>
                  <a:moveTo>
                    <a:pt x="768" y="0"/>
                  </a:moveTo>
                  <a:cubicBezTo>
                    <a:pt x="714" y="0"/>
                    <a:pt x="659" y="16"/>
                    <a:pt x="614" y="43"/>
                  </a:cubicBezTo>
                  <a:lnTo>
                    <a:pt x="132" y="373"/>
                  </a:lnTo>
                  <a:cubicBezTo>
                    <a:pt x="22" y="436"/>
                    <a:pt x="1" y="614"/>
                    <a:pt x="111" y="697"/>
                  </a:cubicBezTo>
                  <a:lnTo>
                    <a:pt x="875" y="1462"/>
                  </a:lnTo>
                  <a:cubicBezTo>
                    <a:pt x="911" y="1500"/>
                    <a:pt x="958" y="1518"/>
                    <a:pt x="1008" y="1518"/>
                  </a:cubicBezTo>
                  <a:cubicBezTo>
                    <a:pt x="1076" y="1518"/>
                    <a:pt x="1149" y="1484"/>
                    <a:pt x="1200" y="1420"/>
                  </a:cubicBezTo>
                  <a:lnTo>
                    <a:pt x="1504" y="959"/>
                  </a:lnTo>
                  <a:cubicBezTo>
                    <a:pt x="1593" y="828"/>
                    <a:pt x="1572" y="697"/>
                    <a:pt x="1483" y="593"/>
                  </a:cubicBezTo>
                  <a:lnTo>
                    <a:pt x="959" y="90"/>
                  </a:lnTo>
                  <a:lnTo>
                    <a:pt x="959" y="69"/>
                  </a:lnTo>
                  <a:lnTo>
                    <a:pt x="941" y="69"/>
                  </a:lnTo>
                  <a:cubicBezTo>
                    <a:pt x="894" y="21"/>
                    <a:pt x="831" y="0"/>
                    <a:pt x="76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3681148" y="1674016"/>
              <a:ext cx="78096" cy="119486"/>
            </a:xfrm>
            <a:custGeom>
              <a:rect b="b" l="l" r="r" t="t"/>
              <a:pathLst>
                <a:path extrusionOk="0" h="1403" w="917">
                  <a:moveTo>
                    <a:pt x="152" y="1"/>
                  </a:moveTo>
                  <a:cubicBezTo>
                    <a:pt x="68" y="1"/>
                    <a:pt x="0" y="64"/>
                    <a:pt x="0" y="153"/>
                  </a:cubicBezTo>
                  <a:lnTo>
                    <a:pt x="0" y="1242"/>
                  </a:lnTo>
                  <a:lnTo>
                    <a:pt x="0" y="1268"/>
                  </a:lnTo>
                  <a:cubicBezTo>
                    <a:pt x="0" y="1342"/>
                    <a:pt x="69" y="1403"/>
                    <a:pt x="142" y="1403"/>
                  </a:cubicBezTo>
                  <a:cubicBezTo>
                    <a:pt x="152" y="1403"/>
                    <a:pt x="163" y="1402"/>
                    <a:pt x="173" y="1399"/>
                  </a:cubicBezTo>
                  <a:lnTo>
                    <a:pt x="744" y="1289"/>
                  </a:lnTo>
                  <a:cubicBezTo>
                    <a:pt x="854" y="1268"/>
                    <a:pt x="917" y="1179"/>
                    <a:pt x="917" y="1069"/>
                  </a:cubicBezTo>
                  <a:lnTo>
                    <a:pt x="917" y="352"/>
                  </a:lnTo>
                  <a:cubicBezTo>
                    <a:pt x="917" y="242"/>
                    <a:pt x="854" y="132"/>
                    <a:pt x="744" y="111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3675782" y="1670099"/>
              <a:ext cx="89253" cy="126981"/>
            </a:xfrm>
            <a:custGeom>
              <a:rect b="b" l="l" r="r" t="t"/>
              <a:pathLst>
                <a:path extrusionOk="0" h="1491" w="1048">
                  <a:moveTo>
                    <a:pt x="193" y="105"/>
                  </a:moveTo>
                  <a:cubicBezTo>
                    <a:pt x="201" y="105"/>
                    <a:pt x="208" y="106"/>
                    <a:pt x="215" y="110"/>
                  </a:cubicBezTo>
                  <a:lnTo>
                    <a:pt x="786" y="220"/>
                  </a:lnTo>
                  <a:cubicBezTo>
                    <a:pt x="870" y="241"/>
                    <a:pt x="938" y="309"/>
                    <a:pt x="938" y="398"/>
                  </a:cubicBezTo>
                  <a:lnTo>
                    <a:pt x="938" y="1115"/>
                  </a:lnTo>
                  <a:cubicBezTo>
                    <a:pt x="938" y="1183"/>
                    <a:pt x="870" y="1246"/>
                    <a:pt x="786" y="1267"/>
                  </a:cubicBezTo>
                  <a:lnTo>
                    <a:pt x="215" y="1377"/>
                  </a:lnTo>
                  <a:cubicBezTo>
                    <a:pt x="208" y="1381"/>
                    <a:pt x="200" y="1382"/>
                    <a:pt x="191" y="1382"/>
                  </a:cubicBezTo>
                  <a:cubicBezTo>
                    <a:pt x="151" y="1382"/>
                    <a:pt x="105" y="1344"/>
                    <a:pt x="105" y="1288"/>
                  </a:cubicBezTo>
                  <a:lnTo>
                    <a:pt x="105" y="199"/>
                  </a:lnTo>
                  <a:cubicBezTo>
                    <a:pt x="105" y="146"/>
                    <a:pt x="153" y="105"/>
                    <a:pt x="193" y="105"/>
                  </a:cubicBezTo>
                  <a:close/>
                  <a:moveTo>
                    <a:pt x="198" y="0"/>
                  </a:moveTo>
                  <a:cubicBezTo>
                    <a:pt x="102" y="0"/>
                    <a:pt x="0" y="83"/>
                    <a:pt x="0" y="199"/>
                  </a:cubicBezTo>
                  <a:lnTo>
                    <a:pt x="0" y="1288"/>
                  </a:lnTo>
                  <a:cubicBezTo>
                    <a:pt x="0" y="1406"/>
                    <a:pt x="107" y="1490"/>
                    <a:pt x="205" y="1490"/>
                  </a:cubicBezTo>
                  <a:cubicBezTo>
                    <a:pt x="215" y="1490"/>
                    <a:pt x="226" y="1489"/>
                    <a:pt x="236" y="1487"/>
                  </a:cubicBezTo>
                  <a:lnTo>
                    <a:pt x="807" y="1377"/>
                  </a:lnTo>
                  <a:cubicBezTo>
                    <a:pt x="938" y="1356"/>
                    <a:pt x="1048" y="1246"/>
                    <a:pt x="1048" y="1115"/>
                  </a:cubicBezTo>
                  <a:lnTo>
                    <a:pt x="1048" y="398"/>
                  </a:lnTo>
                  <a:cubicBezTo>
                    <a:pt x="1048" y="241"/>
                    <a:pt x="938" y="136"/>
                    <a:pt x="807" y="110"/>
                  </a:cubicBezTo>
                  <a:lnTo>
                    <a:pt x="236" y="5"/>
                  </a:lnTo>
                  <a:cubicBezTo>
                    <a:pt x="224" y="2"/>
                    <a:pt x="211" y="0"/>
                    <a:pt x="198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3584317" y="1833357"/>
              <a:ext cx="125022" cy="120083"/>
            </a:xfrm>
            <a:custGeom>
              <a:rect b="b" l="l" r="r" t="t"/>
              <a:pathLst>
                <a:path extrusionOk="0" h="1410" w="1468">
                  <a:moveTo>
                    <a:pt x="955" y="1"/>
                  </a:moveTo>
                  <a:cubicBezTo>
                    <a:pt x="913" y="1"/>
                    <a:pt x="875" y="18"/>
                    <a:pt x="854" y="52"/>
                  </a:cubicBezTo>
                  <a:lnTo>
                    <a:pt x="69" y="811"/>
                  </a:lnTo>
                  <a:lnTo>
                    <a:pt x="69" y="837"/>
                  </a:lnTo>
                  <a:cubicBezTo>
                    <a:pt x="1" y="900"/>
                    <a:pt x="27" y="1010"/>
                    <a:pt x="111" y="1052"/>
                  </a:cubicBezTo>
                  <a:lnTo>
                    <a:pt x="572" y="1382"/>
                  </a:lnTo>
                  <a:cubicBezTo>
                    <a:pt x="616" y="1399"/>
                    <a:pt x="660" y="1409"/>
                    <a:pt x="701" y="1409"/>
                  </a:cubicBezTo>
                  <a:cubicBezTo>
                    <a:pt x="761" y="1409"/>
                    <a:pt x="814" y="1388"/>
                    <a:pt x="854" y="1335"/>
                  </a:cubicBezTo>
                  <a:lnTo>
                    <a:pt x="1378" y="837"/>
                  </a:lnTo>
                  <a:cubicBezTo>
                    <a:pt x="1441" y="769"/>
                    <a:pt x="1467" y="638"/>
                    <a:pt x="1399" y="549"/>
                  </a:cubicBezTo>
                  <a:lnTo>
                    <a:pt x="1074" y="73"/>
                  </a:lnTo>
                  <a:lnTo>
                    <a:pt x="1074" y="52"/>
                  </a:lnTo>
                  <a:cubicBezTo>
                    <a:pt x="1040" y="18"/>
                    <a:pt x="99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3578952" y="1829354"/>
              <a:ext cx="135668" cy="129280"/>
            </a:xfrm>
            <a:custGeom>
              <a:rect b="b" l="l" r="r" t="t"/>
              <a:pathLst>
                <a:path extrusionOk="0" h="1518" w="1593">
                  <a:moveTo>
                    <a:pt x="1013" y="111"/>
                  </a:moveTo>
                  <a:cubicBezTo>
                    <a:pt x="1047" y="111"/>
                    <a:pt x="1079" y="127"/>
                    <a:pt x="1090" y="162"/>
                  </a:cubicBezTo>
                  <a:lnTo>
                    <a:pt x="1420" y="622"/>
                  </a:lnTo>
                  <a:cubicBezTo>
                    <a:pt x="1462" y="706"/>
                    <a:pt x="1462" y="795"/>
                    <a:pt x="1399" y="837"/>
                  </a:cubicBezTo>
                  <a:lnTo>
                    <a:pt x="896" y="1361"/>
                  </a:lnTo>
                  <a:cubicBezTo>
                    <a:pt x="855" y="1389"/>
                    <a:pt x="808" y="1408"/>
                    <a:pt x="762" y="1408"/>
                  </a:cubicBezTo>
                  <a:cubicBezTo>
                    <a:pt x="733" y="1408"/>
                    <a:pt x="703" y="1400"/>
                    <a:pt x="676" y="1382"/>
                  </a:cubicBezTo>
                  <a:lnTo>
                    <a:pt x="195" y="1057"/>
                  </a:lnTo>
                  <a:cubicBezTo>
                    <a:pt x="153" y="1015"/>
                    <a:pt x="132" y="947"/>
                    <a:pt x="174" y="905"/>
                  </a:cubicBezTo>
                  <a:lnTo>
                    <a:pt x="938" y="141"/>
                  </a:lnTo>
                  <a:cubicBezTo>
                    <a:pt x="957" y="122"/>
                    <a:pt x="986" y="111"/>
                    <a:pt x="1013" y="111"/>
                  </a:cubicBezTo>
                  <a:close/>
                  <a:moveTo>
                    <a:pt x="1005" y="0"/>
                  </a:moveTo>
                  <a:cubicBezTo>
                    <a:pt x="956" y="0"/>
                    <a:pt x="910" y="17"/>
                    <a:pt x="875" y="52"/>
                  </a:cubicBezTo>
                  <a:lnTo>
                    <a:pt x="111" y="816"/>
                  </a:lnTo>
                  <a:cubicBezTo>
                    <a:pt x="1" y="926"/>
                    <a:pt x="22" y="1078"/>
                    <a:pt x="132" y="1146"/>
                  </a:cubicBezTo>
                  <a:lnTo>
                    <a:pt x="614" y="1471"/>
                  </a:lnTo>
                  <a:cubicBezTo>
                    <a:pt x="660" y="1501"/>
                    <a:pt x="716" y="1518"/>
                    <a:pt x="772" y="1518"/>
                  </a:cubicBezTo>
                  <a:cubicBezTo>
                    <a:pt x="843" y="1518"/>
                    <a:pt x="912" y="1491"/>
                    <a:pt x="959" y="1429"/>
                  </a:cubicBezTo>
                  <a:lnTo>
                    <a:pt x="1462" y="947"/>
                  </a:lnTo>
                  <a:lnTo>
                    <a:pt x="1483" y="926"/>
                  </a:lnTo>
                  <a:cubicBezTo>
                    <a:pt x="1572" y="837"/>
                    <a:pt x="1593" y="685"/>
                    <a:pt x="1504" y="575"/>
                  </a:cubicBezTo>
                  <a:lnTo>
                    <a:pt x="1200" y="99"/>
                  </a:lnTo>
                  <a:cubicBezTo>
                    <a:pt x="1148" y="34"/>
                    <a:pt x="1074" y="0"/>
                    <a:pt x="100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6" name="Google Shape;596;p42"/>
            <p:cNvGrpSpPr/>
            <p:nvPr/>
          </p:nvGrpSpPr>
          <p:grpSpPr>
            <a:xfrm>
              <a:off x="556725" y="832334"/>
              <a:ext cx="3148535" cy="3601316"/>
              <a:chOff x="556725" y="832334"/>
              <a:chExt cx="3148535" cy="3601316"/>
            </a:xfrm>
          </p:grpSpPr>
          <p:sp>
            <p:nvSpPr>
              <p:cNvPr id="597" name="Google Shape;597;p42"/>
              <p:cNvSpPr/>
              <p:nvPr/>
            </p:nvSpPr>
            <p:spPr>
              <a:xfrm>
                <a:off x="556725" y="3838150"/>
                <a:ext cx="2424600" cy="595500"/>
              </a:xfrm>
              <a:prstGeom prst="ellipse">
                <a:avLst/>
              </a:prstGeom>
              <a:solidFill>
                <a:srgbClr val="3E285A">
                  <a:alpha val="13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914763" y="3436131"/>
                <a:ext cx="371597" cy="620974"/>
              </a:xfrm>
              <a:custGeom>
                <a:rect b="b" l="l" r="r" t="t"/>
                <a:pathLst>
                  <a:path extrusionOk="0" h="7291" w="4363">
                    <a:moveTo>
                      <a:pt x="0" y="1"/>
                    </a:moveTo>
                    <a:lnTo>
                      <a:pt x="0" y="6332"/>
                    </a:lnTo>
                    <a:lnTo>
                      <a:pt x="4363" y="7290"/>
                    </a:lnTo>
                    <a:lnTo>
                      <a:pt x="4363" y="4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908972" y="3430765"/>
                <a:ext cx="383180" cy="631706"/>
              </a:xfrm>
              <a:custGeom>
                <a:rect b="b" l="l" r="r" t="t"/>
                <a:pathLst>
                  <a:path extrusionOk="0" h="7417" w="4499">
                    <a:moveTo>
                      <a:pt x="131" y="132"/>
                    </a:moveTo>
                    <a:lnTo>
                      <a:pt x="4389" y="608"/>
                    </a:lnTo>
                    <a:lnTo>
                      <a:pt x="4389" y="7285"/>
                    </a:lnTo>
                    <a:lnTo>
                      <a:pt x="131" y="6348"/>
                    </a:lnTo>
                    <a:lnTo>
                      <a:pt x="131" y="132"/>
                    </a:lnTo>
                    <a:close/>
                    <a:moveTo>
                      <a:pt x="0" y="1"/>
                    </a:moveTo>
                    <a:lnTo>
                      <a:pt x="0" y="64"/>
                    </a:lnTo>
                    <a:lnTo>
                      <a:pt x="0" y="6437"/>
                    </a:lnTo>
                    <a:lnTo>
                      <a:pt x="4499" y="7416"/>
                    </a:lnTo>
                    <a:lnTo>
                      <a:pt x="4499" y="5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1286270" y="3335802"/>
                <a:ext cx="530013" cy="721305"/>
              </a:xfrm>
              <a:custGeom>
                <a:rect b="b" l="l" r="r" t="t"/>
                <a:pathLst>
                  <a:path extrusionOk="0" h="8469" w="6223">
                    <a:moveTo>
                      <a:pt x="6222" y="0"/>
                    </a:moveTo>
                    <a:lnTo>
                      <a:pt x="1" y="1661"/>
                    </a:lnTo>
                    <a:lnTo>
                      <a:pt x="22" y="8468"/>
                    </a:lnTo>
                    <a:lnTo>
                      <a:pt x="6222" y="6725"/>
                    </a:lnTo>
                    <a:lnTo>
                      <a:pt x="6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1282693" y="3328648"/>
                <a:ext cx="537167" cy="736039"/>
              </a:xfrm>
              <a:custGeom>
                <a:rect b="b" l="l" r="r" t="t"/>
                <a:pathLst>
                  <a:path extrusionOk="0" h="8642" w="6307">
                    <a:moveTo>
                      <a:pt x="6196" y="152"/>
                    </a:moveTo>
                    <a:lnTo>
                      <a:pt x="6196" y="6761"/>
                    </a:lnTo>
                    <a:lnTo>
                      <a:pt x="132" y="8484"/>
                    </a:lnTo>
                    <a:lnTo>
                      <a:pt x="111" y="1786"/>
                    </a:lnTo>
                    <a:lnTo>
                      <a:pt x="6196" y="152"/>
                    </a:lnTo>
                    <a:close/>
                    <a:moveTo>
                      <a:pt x="6306" y="1"/>
                    </a:moveTo>
                    <a:lnTo>
                      <a:pt x="1" y="1703"/>
                    </a:lnTo>
                    <a:lnTo>
                      <a:pt x="1" y="1745"/>
                    </a:lnTo>
                    <a:lnTo>
                      <a:pt x="1" y="8642"/>
                    </a:lnTo>
                    <a:lnTo>
                      <a:pt x="6306" y="6850"/>
                    </a:lnTo>
                    <a:lnTo>
                      <a:pt x="63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914763" y="3287597"/>
                <a:ext cx="901524" cy="189674"/>
              </a:xfrm>
              <a:custGeom>
                <a:rect b="b" l="l" r="r" t="t"/>
                <a:pathLst>
                  <a:path extrusionOk="0" h="2227" w="10585">
                    <a:moveTo>
                      <a:pt x="6656" y="1"/>
                    </a:moveTo>
                    <a:lnTo>
                      <a:pt x="0" y="1745"/>
                    </a:lnTo>
                    <a:lnTo>
                      <a:pt x="4363" y="2227"/>
                    </a:lnTo>
                    <a:lnTo>
                      <a:pt x="10584" y="566"/>
                    </a:lnTo>
                    <a:lnTo>
                      <a:pt x="66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912975" y="3281805"/>
                <a:ext cx="905102" cy="200831"/>
              </a:xfrm>
              <a:custGeom>
                <a:rect b="b" l="l" r="r" t="t"/>
                <a:pathLst>
                  <a:path extrusionOk="0" h="2358" w="10627">
                    <a:moveTo>
                      <a:pt x="6677" y="111"/>
                    </a:moveTo>
                    <a:lnTo>
                      <a:pt x="10322" y="634"/>
                    </a:lnTo>
                    <a:lnTo>
                      <a:pt x="4384" y="2253"/>
                    </a:lnTo>
                    <a:lnTo>
                      <a:pt x="325" y="1792"/>
                    </a:lnTo>
                    <a:lnTo>
                      <a:pt x="6677" y="111"/>
                    </a:lnTo>
                    <a:close/>
                    <a:moveTo>
                      <a:pt x="6657" y="1"/>
                    </a:moveTo>
                    <a:lnTo>
                      <a:pt x="0" y="1750"/>
                    </a:lnTo>
                    <a:lnTo>
                      <a:pt x="21" y="1860"/>
                    </a:lnTo>
                    <a:lnTo>
                      <a:pt x="4384" y="2357"/>
                    </a:lnTo>
                    <a:lnTo>
                      <a:pt x="10626" y="682"/>
                    </a:lnTo>
                    <a:lnTo>
                      <a:pt x="10605" y="572"/>
                    </a:lnTo>
                    <a:lnTo>
                      <a:pt x="665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1877257" y="4176077"/>
                <a:ext cx="585714" cy="105866"/>
              </a:xfrm>
              <a:custGeom>
                <a:rect b="b" l="l" r="r" t="t"/>
                <a:pathLst>
                  <a:path extrusionOk="0" h="1243" w="6877">
                    <a:moveTo>
                      <a:pt x="22" y="1"/>
                    </a:moveTo>
                    <a:lnTo>
                      <a:pt x="22" y="1"/>
                    </a:lnTo>
                    <a:cubicBezTo>
                      <a:pt x="22" y="1"/>
                      <a:pt x="1" y="394"/>
                      <a:pt x="131" y="524"/>
                    </a:cubicBezTo>
                    <a:cubicBezTo>
                      <a:pt x="262" y="655"/>
                      <a:pt x="1750" y="1111"/>
                      <a:pt x="1964" y="1111"/>
                    </a:cubicBezTo>
                    <a:cubicBezTo>
                      <a:pt x="2163" y="1111"/>
                      <a:pt x="2184" y="828"/>
                      <a:pt x="2294" y="828"/>
                    </a:cubicBezTo>
                    <a:cubicBezTo>
                      <a:pt x="2422" y="828"/>
                      <a:pt x="4253" y="1243"/>
                      <a:pt x="5192" y="1243"/>
                    </a:cubicBezTo>
                    <a:cubicBezTo>
                      <a:pt x="5215" y="1243"/>
                      <a:pt x="5237" y="1242"/>
                      <a:pt x="5258" y="1242"/>
                    </a:cubicBezTo>
                    <a:cubicBezTo>
                      <a:pt x="6201" y="1221"/>
                      <a:pt x="6484" y="938"/>
                      <a:pt x="6678" y="718"/>
                    </a:cubicBezTo>
                    <a:cubicBezTo>
                      <a:pt x="6856" y="524"/>
                      <a:pt x="6877" y="236"/>
                      <a:pt x="6877" y="236"/>
                    </a:cubicBezTo>
                    <a:lnTo>
                      <a:pt x="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1873680" y="4170285"/>
                <a:ext cx="594657" cy="117364"/>
              </a:xfrm>
              <a:custGeom>
                <a:rect b="b" l="l" r="r" t="t"/>
                <a:pathLst>
                  <a:path extrusionOk="0" h="1378" w="6982">
                    <a:moveTo>
                      <a:pt x="132" y="111"/>
                    </a:moveTo>
                    <a:lnTo>
                      <a:pt x="6830" y="352"/>
                    </a:lnTo>
                    <a:cubicBezTo>
                      <a:pt x="6830" y="414"/>
                      <a:pt x="6830" y="592"/>
                      <a:pt x="6678" y="744"/>
                    </a:cubicBezTo>
                    <a:cubicBezTo>
                      <a:pt x="6589" y="854"/>
                      <a:pt x="6458" y="985"/>
                      <a:pt x="6264" y="1069"/>
                    </a:cubicBezTo>
                    <a:cubicBezTo>
                      <a:pt x="6065" y="1179"/>
                      <a:pt x="5761" y="1247"/>
                      <a:pt x="5300" y="1268"/>
                    </a:cubicBezTo>
                    <a:cubicBezTo>
                      <a:pt x="4845" y="1268"/>
                      <a:pt x="4148" y="1158"/>
                      <a:pt x="3536" y="1048"/>
                    </a:cubicBezTo>
                    <a:cubicBezTo>
                      <a:pt x="3232" y="1006"/>
                      <a:pt x="2944" y="938"/>
                      <a:pt x="2729" y="896"/>
                    </a:cubicBezTo>
                    <a:cubicBezTo>
                      <a:pt x="2640" y="896"/>
                      <a:pt x="2551" y="875"/>
                      <a:pt x="2488" y="854"/>
                    </a:cubicBezTo>
                    <a:cubicBezTo>
                      <a:pt x="2399" y="854"/>
                      <a:pt x="2378" y="828"/>
                      <a:pt x="2336" y="828"/>
                    </a:cubicBezTo>
                    <a:cubicBezTo>
                      <a:pt x="2289" y="828"/>
                      <a:pt x="2247" y="875"/>
                      <a:pt x="2226" y="896"/>
                    </a:cubicBezTo>
                    <a:cubicBezTo>
                      <a:pt x="2205" y="938"/>
                      <a:pt x="2184" y="959"/>
                      <a:pt x="2158" y="1006"/>
                    </a:cubicBezTo>
                    <a:cubicBezTo>
                      <a:pt x="2137" y="1027"/>
                      <a:pt x="2116" y="1069"/>
                      <a:pt x="2095" y="1090"/>
                    </a:cubicBezTo>
                    <a:cubicBezTo>
                      <a:pt x="2074" y="1116"/>
                      <a:pt x="2054" y="1116"/>
                      <a:pt x="2006" y="1116"/>
                    </a:cubicBezTo>
                    <a:lnTo>
                      <a:pt x="1875" y="1116"/>
                    </a:lnTo>
                    <a:cubicBezTo>
                      <a:pt x="1813" y="1090"/>
                      <a:pt x="1745" y="1069"/>
                      <a:pt x="1661" y="1048"/>
                    </a:cubicBezTo>
                    <a:cubicBezTo>
                      <a:pt x="1483" y="1006"/>
                      <a:pt x="1289" y="938"/>
                      <a:pt x="1069" y="875"/>
                    </a:cubicBezTo>
                    <a:cubicBezTo>
                      <a:pt x="875" y="807"/>
                      <a:pt x="676" y="744"/>
                      <a:pt x="503" y="697"/>
                    </a:cubicBezTo>
                    <a:cubicBezTo>
                      <a:pt x="435" y="655"/>
                      <a:pt x="352" y="634"/>
                      <a:pt x="304" y="613"/>
                    </a:cubicBezTo>
                    <a:cubicBezTo>
                      <a:pt x="263" y="592"/>
                      <a:pt x="221" y="566"/>
                      <a:pt x="221" y="545"/>
                    </a:cubicBezTo>
                    <a:cubicBezTo>
                      <a:pt x="173" y="503"/>
                      <a:pt x="132" y="393"/>
                      <a:pt x="132" y="263"/>
                    </a:cubicBezTo>
                    <a:lnTo>
                      <a:pt x="132" y="111"/>
                    </a:lnTo>
                    <a:close/>
                    <a:moveTo>
                      <a:pt x="22" y="1"/>
                    </a:moveTo>
                    <a:lnTo>
                      <a:pt x="22" y="43"/>
                    </a:lnTo>
                    <a:cubicBezTo>
                      <a:pt x="22" y="43"/>
                      <a:pt x="1" y="153"/>
                      <a:pt x="22" y="283"/>
                    </a:cubicBezTo>
                    <a:cubicBezTo>
                      <a:pt x="22" y="414"/>
                      <a:pt x="43" y="545"/>
                      <a:pt x="132" y="634"/>
                    </a:cubicBezTo>
                    <a:cubicBezTo>
                      <a:pt x="173" y="655"/>
                      <a:pt x="194" y="676"/>
                      <a:pt x="263" y="697"/>
                    </a:cubicBezTo>
                    <a:cubicBezTo>
                      <a:pt x="304" y="744"/>
                      <a:pt x="393" y="765"/>
                      <a:pt x="456" y="786"/>
                    </a:cubicBezTo>
                    <a:cubicBezTo>
                      <a:pt x="634" y="854"/>
                      <a:pt x="828" y="917"/>
                      <a:pt x="1048" y="985"/>
                    </a:cubicBezTo>
                    <a:cubicBezTo>
                      <a:pt x="1242" y="1048"/>
                      <a:pt x="1462" y="1116"/>
                      <a:pt x="1635" y="1158"/>
                    </a:cubicBezTo>
                    <a:cubicBezTo>
                      <a:pt x="1724" y="1179"/>
                      <a:pt x="1792" y="1200"/>
                      <a:pt x="1855" y="1221"/>
                    </a:cubicBezTo>
                    <a:cubicBezTo>
                      <a:pt x="1923" y="1221"/>
                      <a:pt x="1965" y="1247"/>
                      <a:pt x="2006" y="1247"/>
                    </a:cubicBezTo>
                    <a:cubicBezTo>
                      <a:pt x="2074" y="1221"/>
                      <a:pt x="2116" y="1200"/>
                      <a:pt x="2158" y="1179"/>
                    </a:cubicBezTo>
                    <a:cubicBezTo>
                      <a:pt x="2205" y="1137"/>
                      <a:pt x="2226" y="1090"/>
                      <a:pt x="2247" y="1069"/>
                    </a:cubicBezTo>
                    <a:cubicBezTo>
                      <a:pt x="2289" y="1027"/>
                      <a:pt x="2289" y="985"/>
                      <a:pt x="2315" y="959"/>
                    </a:cubicBezTo>
                    <a:lnTo>
                      <a:pt x="2336" y="938"/>
                    </a:lnTo>
                    <a:cubicBezTo>
                      <a:pt x="2336" y="938"/>
                      <a:pt x="2399" y="959"/>
                      <a:pt x="2467" y="959"/>
                    </a:cubicBezTo>
                    <a:cubicBezTo>
                      <a:pt x="2530" y="985"/>
                      <a:pt x="2619" y="1006"/>
                      <a:pt x="2708" y="1027"/>
                    </a:cubicBezTo>
                    <a:cubicBezTo>
                      <a:pt x="2923" y="1048"/>
                      <a:pt x="3206" y="1116"/>
                      <a:pt x="3515" y="1158"/>
                    </a:cubicBezTo>
                    <a:cubicBezTo>
                      <a:pt x="4122" y="1268"/>
                      <a:pt x="4845" y="1378"/>
                      <a:pt x="5300" y="1378"/>
                    </a:cubicBezTo>
                    <a:cubicBezTo>
                      <a:pt x="5782" y="1352"/>
                      <a:pt x="6086" y="1289"/>
                      <a:pt x="6306" y="1179"/>
                    </a:cubicBezTo>
                    <a:cubicBezTo>
                      <a:pt x="6547" y="1069"/>
                      <a:pt x="6657" y="938"/>
                      <a:pt x="6767" y="828"/>
                    </a:cubicBezTo>
                    <a:cubicBezTo>
                      <a:pt x="6961" y="592"/>
                      <a:pt x="6981" y="304"/>
                      <a:pt x="6981" y="304"/>
                    </a:cubicBezTo>
                    <a:lnTo>
                      <a:pt x="6981" y="242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1860734" y="3956341"/>
                <a:ext cx="607603" cy="308571"/>
              </a:xfrm>
              <a:custGeom>
                <a:rect b="b" l="l" r="r" t="t"/>
                <a:pathLst>
                  <a:path extrusionOk="0" h="3623" w="7134">
                    <a:moveTo>
                      <a:pt x="1008" y="1"/>
                    </a:moveTo>
                    <a:cubicBezTo>
                      <a:pt x="811" y="1"/>
                      <a:pt x="562" y="52"/>
                      <a:pt x="373" y="266"/>
                    </a:cubicBezTo>
                    <a:cubicBezTo>
                      <a:pt x="1" y="680"/>
                      <a:pt x="153" y="2293"/>
                      <a:pt x="216" y="2555"/>
                    </a:cubicBezTo>
                    <a:cubicBezTo>
                      <a:pt x="281" y="2830"/>
                      <a:pt x="1816" y="3238"/>
                      <a:pt x="2201" y="3238"/>
                    </a:cubicBezTo>
                    <a:cubicBezTo>
                      <a:pt x="2219" y="3238"/>
                      <a:pt x="2235" y="3237"/>
                      <a:pt x="2247" y="3235"/>
                    </a:cubicBezTo>
                    <a:cubicBezTo>
                      <a:pt x="2370" y="3204"/>
                      <a:pt x="2444" y="3187"/>
                      <a:pt x="2515" y="3187"/>
                    </a:cubicBezTo>
                    <a:cubicBezTo>
                      <a:pt x="2596" y="3187"/>
                      <a:pt x="2673" y="3209"/>
                      <a:pt x="2813" y="3256"/>
                    </a:cubicBezTo>
                    <a:cubicBezTo>
                      <a:pt x="3042" y="3329"/>
                      <a:pt x="4567" y="3622"/>
                      <a:pt x="5575" y="3622"/>
                    </a:cubicBezTo>
                    <a:cubicBezTo>
                      <a:pt x="5721" y="3622"/>
                      <a:pt x="5857" y="3616"/>
                      <a:pt x="5976" y="3602"/>
                    </a:cubicBezTo>
                    <a:cubicBezTo>
                      <a:pt x="6919" y="3497"/>
                      <a:pt x="7023" y="2947"/>
                      <a:pt x="7071" y="2712"/>
                    </a:cubicBezTo>
                    <a:cubicBezTo>
                      <a:pt x="7133" y="2471"/>
                      <a:pt x="7133" y="1769"/>
                      <a:pt x="6830" y="1465"/>
                    </a:cubicBezTo>
                    <a:cubicBezTo>
                      <a:pt x="6547" y="1162"/>
                      <a:pt x="4887" y="659"/>
                      <a:pt x="4536" y="528"/>
                    </a:cubicBezTo>
                    <a:cubicBezTo>
                      <a:pt x="4190" y="376"/>
                      <a:pt x="4122" y="329"/>
                      <a:pt x="3709" y="135"/>
                    </a:cubicBezTo>
                    <a:cubicBezTo>
                      <a:pt x="3522" y="41"/>
                      <a:pt x="3010" y="16"/>
                      <a:pt x="2509" y="16"/>
                    </a:cubicBezTo>
                    <a:cubicBezTo>
                      <a:pt x="1954" y="16"/>
                      <a:pt x="1411" y="46"/>
                      <a:pt x="1331" y="46"/>
                    </a:cubicBezTo>
                    <a:cubicBezTo>
                      <a:pt x="1331" y="46"/>
                      <a:pt x="1193" y="1"/>
                      <a:pt x="10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1866100" y="3950891"/>
                <a:ext cx="606240" cy="319217"/>
              </a:xfrm>
              <a:custGeom>
                <a:rect b="b" l="l" r="r" t="t"/>
                <a:pathLst>
                  <a:path extrusionOk="0" h="3748" w="7118">
                    <a:moveTo>
                      <a:pt x="938" y="110"/>
                    </a:moveTo>
                    <a:cubicBezTo>
                      <a:pt x="1116" y="110"/>
                      <a:pt x="1247" y="178"/>
                      <a:pt x="1247" y="178"/>
                    </a:cubicBezTo>
                    <a:lnTo>
                      <a:pt x="1268" y="178"/>
                    </a:lnTo>
                    <a:cubicBezTo>
                      <a:pt x="1357" y="157"/>
                      <a:pt x="1834" y="131"/>
                      <a:pt x="2357" y="131"/>
                    </a:cubicBezTo>
                    <a:cubicBezTo>
                      <a:pt x="2619" y="131"/>
                      <a:pt x="2902" y="131"/>
                      <a:pt x="3122" y="157"/>
                    </a:cubicBezTo>
                    <a:cubicBezTo>
                      <a:pt x="3342" y="178"/>
                      <a:pt x="3536" y="199"/>
                      <a:pt x="3625" y="241"/>
                    </a:cubicBezTo>
                    <a:cubicBezTo>
                      <a:pt x="4017" y="440"/>
                      <a:pt x="4106" y="482"/>
                      <a:pt x="4452" y="634"/>
                    </a:cubicBezTo>
                    <a:cubicBezTo>
                      <a:pt x="4630" y="702"/>
                      <a:pt x="5128" y="875"/>
                      <a:pt x="5630" y="1047"/>
                    </a:cubicBezTo>
                    <a:cubicBezTo>
                      <a:pt x="5871" y="1137"/>
                      <a:pt x="6112" y="1246"/>
                      <a:pt x="6306" y="1336"/>
                    </a:cubicBezTo>
                    <a:cubicBezTo>
                      <a:pt x="6526" y="1419"/>
                      <a:pt x="6678" y="1508"/>
                      <a:pt x="6725" y="1571"/>
                    </a:cubicBezTo>
                    <a:cubicBezTo>
                      <a:pt x="6856" y="1702"/>
                      <a:pt x="6940" y="1943"/>
                      <a:pt x="6960" y="2184"/>
                    </a:cubicBezTo>
                    <a:cubicBezTo>
                      <a:pt x="7008" y="2425"/>
                      <a:pt x="6987" y="2645"/>
                      <a:pt x="6960" y="2749"/>
                    </a:cubicBezTo>
                    <a:cubicBezTo>
                      <a:pt x="6940" y="2880"/>
                      <a:pt x="6898" y="3058"/>
                      <a:pt x="6746" y="3231"/>
                    </a:cubicBezTo>
                    <a:cubicBezTo>
                      <a:pt x="6615" y="3404"/>
                      <a:pt x="6374" y="3561"/>
                      <a:pt x="5913" y="3624"/>
                    </a:cubicBezTo>
                    <a:cubicBezTo>
                      <a:pt x="5814" y="3633"/>
                      <a:pt x="5702" y="3637"/>
                      <a:pt x="5581" y="3637"/>
                    </a:cubicBezTo>
                    <a:cubicBezTo>
                      <a:pt x="5146" y="3637"/>
                      <a:pt x="4592" y="3584"/>
                      <a:pt x="4080" y="3514"/>
                    </a:cubicBezTo>
                    <a:cubicBezTo>
                      <a:pt x="3776" y="3472"/>
                      <a:pt x="3473" y="3404"/>
                      <a:pt x="3232" y="3362"/>
                    </a:cubicBezTo>
                    <a:cubicBezTo>
                      <a:pt x="2991" y="3320"/>
                      <a:pt x="2818" y="3273"/>
                      <a:pt x="2771" y="3252"/>
                    </a:cubicBezTo>
                    <a:cubicBezTo>
                      <a:pt x="2640" y="3210"/>
                      <a:pt x="2559" y="3195"/>
                      <a:pt x="2475" y="3195"/>
                    </a:cubicBezTo>
                    <a:cubicBezTo>
                      <a:pt x="2391" y="3195"/>
                      <a:pt x="2305" y="3210"/>
                      <a:pt x="2163" y="3231"/>
                    </a:cubicBezTo>
                    <a:lnTo>
                      <a:pt x="2012" y="3231"/>
                    </a:lnTo>
                    <a:cubicBezTo>
                      <a:pt x="1944" y="3231"/>
                      <a:pt x="1855" y="3210"/>
                      <a:pt x="1771" y="3189"/>
                    </a:cubicBezTo>
                    <a:cubicBezTo>
                      <a:pt x="1572" y="3168"/>
                      <a:pt x="1331" y="3100"/>
                      <a:pt x="1095" y="3038"/>
                    </a:cubicBezTo>
                    <a:cubicBezTo>
                      <a:pt x="875" y="2969"/>
                      <a:pt x="655" y="2880"/>
                      <a:pt x="482" y="2797"/>
                    </a:cubicBezTo>
                    <a:cubicBezTo>
                      <a:pt x="393" y="2776"/>
                      <a:pt x="331" y="2729"/>
                      <a:pt x="283" y="2687"/>
                    </a:cubicBezTo>
                    <a:cubicBezTo>
                      <a:pt x="242" y="2666"/>
                      <a:pt x="221" y="2619"/>
                      <a:pt x="200" y="2619"/>
                    </a:cubicBezTo>
                    <a:cubicBezTo>
                      <a:pt x="179" y="2488"/>
                      <a:pt x="132" y="2011"/>
                      <a:pt x="132" y="1529"/>
                    </a:cubicBezTo>
                    <a:cubicBezTo>
                      <a:pt x="132" y="1288"/>
                      <a:pt x="132" y="1027"/>
                      <a:pt x="179" y="833"/>
                    </a:cubicBezTo>
                    <a:cubicBezTo>
                      <a:pt x="200" y="613"/>
                      <a:pt x="262" y="440"/>
                      <a:pt x="352" y="351"/>
                    </a:cubicBezTo>
                    <a:cubicBezTo>
                      <a:pt x="524" y="178"/>
                      <a:pt x="744" y="110"/>
                      <a:pt x="938" y="110"/>
                    </a:cubicBezTo>
                    <a:close/>
                    <a:moveTo>
                      <a:pt x="917" y="0"/>
                    </a:moveTo>
                    <a:cubicBezTo>
                      <a:pt x="723" y="0"/>
                      <a:pt x="462" y="68"/>
                      <a:pt x="262" y="288"/>
                    </a:cubicBezTo>
                    <a:cubicBezTo>
                      <a:pt x="153" y="393"/>
                      <a:pt x="90" y="592"/>
                      <a:pt x="69" y="812"/>
                    </a:cubicBezTo>
                    <a:cubicBezTo>
                      <a:pt x="22" y="1027"/>
                      <a:pt x="1" y="1288"/>
                      <a:pt x="1" y="1529"/>
                    </a:cubicBezTo>
                    <a:cubicBezTo>
                      <a:pt x="1" y="2011"/>
                      <a:pt x="69" y="2488"/>
                      <a:pt x="90" y="2645"/>
                    </a:cubicBezTo>
                    <a:cubicBezTo>
                      <a:pt x="111" y="2708"/>
                      <a:pt x="153" y="2749"/>
                      <a:pt x="221" y="2797"/>
                    </a:cubicBezTo>
                    <a:cubicBezTo>
                      <a:pt x="262" y="2818"/>
                      <a:pt x="352" y="2859"/>
                      <a:pt x="441" y="2907"/>
                    </a:cubicBezTo>
                    <a:cubicBezTo>
                      <a:pt x="613" y="2990"/>
                      <a:pt x="833" y="3079"/>
                      <a:pt x="1069" y="3142"/>
                    </a:cubicBezTo>
                    <a:cubicBezTo>
                      <a:pt x="1310" y="3210"/>
                      <a:pt x="1551" y="3273"/>
                      <a:pt x="1750" y="3299"/>
                    </a:cubicBezTo>
                    <a:cubicBezTo>
                      <a:pt x="1834" y="3320"/>
                      <a:pt x="1923" y="3341"/>
                      <a:pt x="2012" y="3341"/>
                    </a:cubicBezTo>
                    <a:cubicBezTo>
                      <a:pt x="2043" y="3352"/>
                      <a:pt x="2076" y="3357"/>
                      <a:pt x="2106" y="3357"/>
                    </a:cubicBezTo>
                    <a:cubicBezTo>
                      <a:pt x="2136" y="3357"/>
                      <a:pt x="2163" y="3352"/>
                      <a:pt x="2184" y="3341"/>
                    </a:cubicBezTo>
                    <a:cubicBezTo>
                      <a:pt x="2329" y="3320"/>
                      <a:pt x="2399" y="3303"/>
                      <a:pt x="2469" y="3303"/>
                    </a:cubicBezTo>
                    <a:cubicBezTo>
                      <a:pt x="2535" y="3303"/>
                      <a:pt x="2601" y="3319"/>
                      <a:pt x="2729" y="3362"/>
                    </a:cubicBezTo>
                    <a:cubicBezTo>
                      <a:pt x="2818" y="3404"/>
                      <a:pt x="2970" y="3430"/>
                      <a:pt x="3211" y="3472"/>
                    </a:cubicBezTo>
                    <a:cubicBezTo>
                      <a:pt x="3452" y="3535"/>
                      <a:pt x="3756" y="3582"/>
                      <a:pt x="4080" y="3624"/>
                    </a:cubicBezTo>
                    <a:cubicBezTo>
                      <a:pt x="4576" y="3694"/>
                      <a:pt x="5126" y="3747"/>
                      <a:pt x="5570" y="3747"/>
                    </a:cubicBezTo>
                    <a:cubicBezTo>
                      <a:pt x="5694" y="3747"/>
                      <a:pt x="5809" y="3743"/>
                      <a:pt x="5913" y="3734"/>
                    </a:cubicBezTo>
                    <a:cubicBezTo>
                      <a:pt x="6395" y="3666"/>
                      <a:pt x="6678" y="3493"/>
                      <a:pt x="6830" y="3299"/>
                    </a:cubicBezTo>
                    <a:cubicBezTo>
                      <a:pt x="7008" y="3100"/>
                      <a:pt x="7050" y="2907"/>
                      <a:pt x="7070" y="2776"/>
                    </a:cubicBezTo>
                    <a:cubicBezTo>
                      <a:pt x="7091" y="2645"/>
                      <a:pt x="7118" y="2425"/>
                      <a:pt x="7070" y="2163"/>
                    </a:cubicBezTo>
                    <a:cubicBezTo>
                      <a:pt x="7050" y="1922"/>
                      <a:pt x="6960" y="1660"/>
                      <a:pt x="6809" y="1487"/>
                    </a:cubicBezTo>
                    <a:cubicBezTo>
                      <a:pt x="6725" y="1398"/>
                      <a:pt x="6568" y="1309"/>
                      <a:pt x="6374" y="1226"/>
                    </a:cubicBezTo>
                    <a:cubicBezTo>
                      <a:pt x="6154" y="1137"/>
                      <a:pt x="5913" y="1027"/>
                      <a:pt x="5651" y="943"/>
                    </a:cubicBezTo>
                    <a:cubicBezTo>
                      <a:pt x="5175" y="765"/>
                      <a:pt x="4651" y="592"/>
                      <a:pt x="4499" y="524"/>
                    </a:cubicBezTo>
                    <a:cubicBezTo>
                      <a:pt x="4148" y="393"/>
                      <a:pt x="4080" y="330"/>
                      <a:pt x="3666" y="157"/>
                    </a:cubicBezTo>
                    <a:cubicBezTo>
                      <a:pt x="3557" y="89"/>
                      <a:pt x="3363" y="68"/>
                      <a:pt x="3122" y="47"/>
                    </a:cubicBezTo>
                    <a:cubicBezTo>
                      <a:pt x="2902" y="26"/>
                      <a:pt x="2619" y="26"/>
                      <a:pt x="2357" y="26"/>
                    </a:cubicBezTo>
                    <a:cubicBezTo>
                      <a:pt x="1834" y="26"/>
                      <a:pt x="1357" y="47"/>
                      <a:pt x="1268" y="68"/>
                    </a:cubicBezTo>
                    <a:cubicBezTo>
                      <a:pt x="1268" y="47"/>
                      <a:pt x="1116" y="0"/>
                      <a:pt x="91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1884837" y="3895105"/>
                <a:ext cx="282424" cy="168637"/>
              </a:xfrm>
              <a:custGeom>
                <a:rect b="b" l="l" r="r" t="t"/>
                <a:pathLst>
                  <a:path extrusionOk="0" h="1980" w="3316">
                    <a:moveTo>
                      <a:pt x="3316" y="0"/>
                    </a:moveTo>
                    <a:lnTo>
                      <a:pt x="111" y="131"/>
                    </a:lnTo>
                    <a:lnTo>
                      <a:pt x="1" y="1268"/>
                    </a:lnTo>
                    <a:cubicBezTo>
                      <a:pt x="1" y="1268"/>
                      <a:pt x="173" y="1661"/>
                      <a:pt x="676" y="1901"/>
                    </a:cubicBezTo>
                    <a:cubicBezTo>
                      <a:pt x="797" y="1957"/>
                      <a:pt x="924" y="1980"/>
                      <a:pt x="1054" y="1980"/>
                    </a:cubicBezTo>
                    <a:cubicBezTo>
                      <a:pt x="1441" y="1980"/>
                      <a:pt x="1860" y="1774"/>
                      <a:pt x="2268" y="1598"/>
                    </a:cubicBezTo>
                    <a:cubicBezTo>
                      <a:pt x="2714" y="1393"/>
                      <a:pt x="3100" y="1377"/>
                      <a:pt x="3204" y="1377"/>
                    </a:cubicBezTo>
                    <a:cubicBezTo>
                      <a:pt x="3222" y="1377"/>
                      <a:pt x="3232" y="1378"/>
                      <a:pt x="3232" y="1378"/>
                    </a:cubicBez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1881260" y="3891528"/>
                <a:ext cx="291792" cy="176387"/>
              </a:xfrm>
              <a:custGeom>
                <a:rect b="b" l="l" r="r" t="t"/>
                <a:pathLst>
                  <a:path extrusionOk="0" h="2071" w="3426">
                    <a:moveTo>
                      <a:pt x="3295" y="111"/>
                    </a:moveTo>
                    <a:lnTo>
                      <a:pt x="3227" y="1378"/>
                    </a:lnTo>
                    <a:cubicBezTo>
                      <a:pt x="3143" y="1378"/>
                      <a:pt x="2771" y="1378"/>
                      <a:pt x="2289" y="1593"/>
                    </a:cubicBezTo>
                    <a:cubicBezTo>
                      <a:pt x="2027" y="1703"/>
                      <a:pt x="1745" y="1834"/>
                      <a:pt x="1483" y="1902"/>
                    </a:cubicBezTo>
                    <a:cubicBezTo>
                      <a:pt x="1354" y="1933"/>
                      <a:pt x="1225" y="1953"/>
                      <a:pt x="1101" y="1953"/>
                    </a:cubicBezTo>
                    <a:cubicBezTo>
                      <a:pt x="973" y="1953"/>
                      <a:pt x="851" y="1931"/>
                      <a:pt x="739" y="1875"/>
                    </a:cubicBezTo>
                    <a:cubicBezTo>
                      <a:pt x="263" y="1661"/>
                      <a:pt x="105" y="1310"/>
                      <a:pt x="105" y="1289"/>
                    </a:cubicBezTo>
                    <a:lnTo>
                      <a:pt x="194" y="241"/>
                    </a:lnTo>
                    <a:lnTo>
                      <a:pt x="3295" y="111"/>
                    </a:lnTo>
                    <a:close/>
                    <a:moveTo>
                      <a:pt x="3358" y="1"/>
                    </a:moveTo>
                    <a:lnTo>
                      <a:pt x="84" y="132"/>
                    </a:lnTo>
                    <a:lnTo>
                      <a:pt x="1" y="1310"/>
                    </a:lnTo>
                    <a:lnTo>
                      <a:pt x="1" y="1331"/>
                    </a:lnTo>
                    <a:cubicBezTo>
                      <a:pt x="1" y="1331"/>
                      <a:pt x="174" y="1744"/>
                      <a:pt x="697" y="1985"/>
                    </a:cubicBezTo>
                    <a:cubicBezTo>
                      <a:pt x="835" y="2043"/>
                      <a:pt x="979" y="2071"/>
                      <a:pt x="1122" y="2071"/>
                    </a:cubicBezTo>
                    <a:cubicBezTo>
                      <a:pt x="1251" y="2071"/>
                      <a:pt x="1380" y="2049"/>
                      <a:pt x="1504" y="2006"/>
                    </a:cubicBezTo>
                    <a:cubicBezTo>
                      <a:pt x="1786" y="1943"/>
                      <a:pt x="2069" y="1813"/>
                      <a:pt x="2331" y="1682"/>
                    </a:cubicBezTo>
                    <a:cubicBezTo>
                      <a:pt x="2771" y="1497"/>
                      <a:pt x="3137" y="1482"/>
                      <a:pt x="3243" y="1482"/>
                    </a:cubicBezTo>
                    <a:cubicBezTo>
                      <a:pt x="3263" y="1482"/>
                      <a:pt x="3274" y="1483"/>
                      <a:pt x="3274" y="1483"/>
                    </a:cubicBezTo>
                    <a:lnTo>
                      <a:pt x="3337" y="1483"/>
                    </a:lnTo>
                    <a:lnTo>
                      <a:pt x="342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1427650" y="4240805"/>
                <a:ext cx="583500" cy="155350"/>
              </a:xfrm>
              <a:custGeom>
                <a:rect b="b" l="l" r="r" t="t"/>
                <a:pathLst>
                  <a:path extrusionOk="0" h="1824" w="6851">
                    <a:moveTo>
                      <a:pt x="64" y="0"/>
                    </a:moveTo>
                    <a:cubicBezTo>
                      <a:pt x="64" y="0"/>
                      <a:pt x="1" y="393"/>
                      <a:pt x="111" y="550"/>
                    </a:cubicBezTo>
                    <a:cubicBezTo>
                      <a:pt x="242" y="681"/>
                      <a:pt x="1661" y="1309"/>
                      <a:pt x="1876" y="1309"/>
                    </a:cubicBezTo>
                    <a:cubicBezTo>
                      <a:pt x="1885" y="1310"/>
                      <a:pt x="1894" y="1311"/>
                      <a:pt x="1903" y="1311"/>
                    </a:cubicBezTo>
                    <a:cubicBezTo>
                      <a:pt x="2090" y="1311"/>
                      <a:pt x="2138" y="1072"/>
                      <a:pt x="2233" y="1072"/>
                    </a:cubicBezTo>
                    <a:cubicBezTo>
                      <a:pt x="2238" y="1072"/>
                      <a:pt x="2243" y="1073"/>
                      <a:pt x="2247" y="1074"/>
                    </a:cubicBezTo>
                    <a:cubicBezTo>
                      <a:pt x="2357" y="1074"/>
                      <a:pt x="4211" y="1728"/>
                      <a:pt x="5149" y="1812"/>
                    </a:cubicBezTo>
                    <a:cubicBezTo>
                      <a:pt x="5250" y="1820"/>
                      <a:pt x="5344" y="1823"/>
                      <a:pt x="5431" y="1823"/>
                    </a:cubicBezTo>
                    <a:cubicBezTo>
                      <a:pt x="6137" y="1823"/>
                      <a:pt x="6419" y="1596"/>
                      <a:pt x="6610" y="1419"/>
                    </a:cubicBezTo>
                    <a:cubicBezTo>
                      <a:pt x="6809" y="1246"/>
                      <a:pt x="6851" y="964"/>
                      <a:pt x="6851" y="964"/>
                    </a:cubicBez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1427650" y="4235439"/>
                <a:ext cx="589291" cy="165145"/>
              </a:xfrm>
              <a:custGeom>
                <a:rect b="b" l="l" r="r" t="t"/>
                <a:pathLst>
                  <a:path extrusionOk="0" h="1939" w="6919">
                    <a:moveTo>
                      <a:pt x="132" y="131"/>
                    </a:moveTo>
                    <a:lnTo>
                      <a:pt x="6767" y="1090"/>
                    </a:lnTo>
                    <a:cubicBezTo>
                      <a:pt x="6767" y="1137"/>
                      <a:pt x="6720" y="1309"/>
                      <a:pt x="6568" y="1461"/>
                    </a:cubicBezTo>
                    <a:cubicBezTo>
                      <a:pt x="6458" y="1550"/>
                      <a:pt x="6327" y="1660"/>
                      <a:pt x="6133" y="1723"/>
                    </a:cubicBezTo>
                    <a:cubicBezTo>
                      <a:pt x="5972" y="1789"/>
                      <a:pt x="5765" y="1829"/>
                      <a:pt x="5484" y="1829"/>
                    </a:cubicBezTo>
                    <a:cubicBezTo>
                      <a:pt x="5382" y="1829"/>
                      <a:pt x="5271" y="1823"/>
                      <a:pt x="5149" y="1812"/>
                    </a:cubicBezTo>
                    <a:cubicBezTo>
                      <a:pt x="4693" y="1765"/>
                      <a:pt x="3991" y="1592"/>
                      <a:pt x="3405" y="1419"/>
                    </a:cubicBezTo>
                    <a:cubicBezTo>
                      <a:pt x="3101" y="1330"/>
                      <a:pt x="2839" y="1241"/>
                      <a:pt x="2640" y="1179"/>
                    </a:cubicBezTo>
                    <a:cubicBezTo>
                      <a:pt x="2530" y="1158"/>
                      <a:pt x="2446" y="1137"/>
                      <a:pt x="2378" y="1110"/>
                    </a:cubicBezTo>
                    <a:cubicBezTo>
                      <a:pt x="2315" y="1090"/>
                      <a:pt x="2289" y="1069"/>
                      <a:pt x="2247" y="1069"/>
                    </a:cubicBezTo>
                    <a:cubicBezTo>
                      <a:pt x="2206" y="1069"/>
                      <a:pt x="2158" y="1090"/>
                      <a:pt x="2116" y="1137"/>
                    </a:cubicBezTo>
                    <a:cubicBezTo>
                      <a:pt x="2096" y="1158"/>
                      <a:pt x="2075" y="1179"/>
                      <a:pt x="2054" y="1220"/>
                    </a:cubicBezTo>
                    <a:cubicBezTo>
                      <a:pt x="2027" y="1241"/>
                      <a:pt x="2007" y="1289"/>
                      <a:pt x="1965" y="1289"/>
                    </a:cubicBezTo>
                    <a:cubicBezTo>
                      <a:pt x="1944" y="1309"/>
                      <a:pt x="1923" y="1330"/>
                      <a:pt x="1876" y="1330"/>
                    </a:cubicBezTo>
                    <a:cubicBezTo>
                      <a:pt x="1855" y="1330"/>
                      <a:pt x="1813" y="1309"/>
                      <a:pt x="1766" y="1289"/>
                    </a:cubicBezTo>
                    <a:cubicBezTo>
                      <a:pt x="1703" y="1268"/>
                      <a:pt x="1635" y="1241"/>
                      <a:pt x="1551" y="1220"/>
                    </a:cubicBezTo>
                    <a:cubicBezTo>
                      <a:pt x="1373" y="1158"/>
                      <a:pt x="1179" y="1069"/>
                      <a:pt x="980" y="980"/>
                    </a:cubicBezTo>
                    <a:cubicBezTo>
                      <a:pt x="786" y="896"/>
                      <a:pt x="587" y="807"/>
                      <a:pt x="435" y="744"/>
                    </a:cubicBezTo>
                    <a:cubicBezTo>
                      <a:pt x="373" y="697"/>
                      <a:pt x="305" y="655"/>
                      <a:pt x="242" y="634"/>
                    </a:cubicBezTo>
                    <a:cubicBezTo>
                      <a:pt x="195" y="587"/>
                      <a:pt x="174" y="566"/>
                      <a:pt x="153" y="566"/>
                    </a:cubicBezTo>
                    <a:cubicBezTo>
                      <a:pt x="132" y="524"/>
                      <a:pt x="111" y="393"/>
                      <a:pt x="111" y="283"/>
                    </a:cubicBezTo>
                    <a:cubicBezTo>
                      <a:pt x="111" y="194"/>
                      <a:pt x="111" y="152"/>
                      <a:pt x="132" y="131"/>
                    </a:cubicBezTo>
                    <a:close/>
                    <a:moveTo>
                      <a:pt x="22" y="0"/>
                    </a:moveTo>
                    <a:lnTo>
                      <a:pt x="22" y="42"/>
                    </a:lnTo>
                    <a:cubicBezTo>
                      <a:pt x="22" y="42"/>
                      <a:pt x="1" y="152"/>
                      <a:pt x="1" y="283"/>
                    </a:cubicBezTo>
                    <a:cubicBezTo>
                      <a:pt x="1" y="393"/>
                      <a:pt x="1" y="545"/>
                      <a:pt x="90" y="634"/>
                    </a:cubicBezTo>
                    <a:cubicBezTo>
                      <a:pt x="111" y="676"/>
                      <a:pt x="132" y="697"/>
                      <a:pt x="195" y="718"/>
                    </a:cubicBezTo>
                    <a:cubicBezTo>
                      <a:pt x="242" y="765"/>
                      <a:pt x="305" y="786"/>
                      <a:pt x="394" y="828"/>
                    </a:cubicBezTo>
                    <a:cubicBezTo>
                      <a:pt x="545" y="917"/>
                      <a:pt x="744" y="1006"/>
                      <a:pt x="938" y="1090"/>
                    </a:cubicBezTo>
                    <a:cubicBezTo>
                      <a:pt x="1137" y="1179"/>
                      <a:pt x="1331" y="1268"/>
                      <a:pt x="1504" y="1330"/>
                    </a:cubicBezTo>
                    <a:cubicBezTo>
                      <a:pt x="1593" y="1351"/>
                      <a:pt x="1661" y="1372"/>
                      <a:pt x="1724" y="1399"/>
                    </a:cubicBezTo>
                    <a:cubicBezTo>
                      <a:pt x="1792" y="1419"/>
                      <a:pt x="1834" y="1440"/>
                      <a:pt x="1876" y="1440"/>
                    </a:cubicBezTo>
                    <a:cubicBezTo>
                      <a:pt x="1944" y="1440"/>
                      <a:pt x="1986" y="1419"/>
                      <a:pt x="2027" y="1399"/>
                    </a:cubicBezTo>
                    <a:cubicBezTo>
                      <a:pt x="2075" y="1351"/>
                      <a:pt x="2116" y="1330"/>
                      <a:pt x="2137" y="1289"/>
                    </a:cubicBezTo>
                    <a:cubicBezTo>
                      <a:pt x="2158" y="1268"/>
                      <a:pt x="2185" y="1220"/>
                      <a:pt x="2206" y="1200"/>
                    </a:cubicBezTo>
                    <a:cubicBezTo>
                      <a:pt x="2226" y="1179"/>
                      <a:pt x="2226" y="1179"/>
                      <a:pt x="2247" y="1179"/>
                    </a:cubicBezTo>
                    <a:cubicBezTo>
                      <a:pt x="2226" y="1179"/>
                      <a:pt x="2289" y="1200"/>
                      <a:pt x="2357" y="1220"/>
                    </a:cubicBezTo>
                    <a:cubicBezTo>
                      <a:pt x="2399" y="1241"/>
                      <a:pt x="2488" y="1268"/>
                      <a:pt x="2598" y="1289"/>
                    </a:cubicBezTo>
                    <a:cubicBezTo>
                      <a:pt x="2792" y="1351"/>
                      <a:pt x="3075" y="1440"/>
                      <a:pt x="3384" y="1529"/>
                    </a:cubicBezTo>
                    <a:cubicBezTo>
                      <a:pt x="3970" y="1702"/>
                      <a:pt x="4672" y="1875"/>
                      <a:pt x="5149" y="1922"/>
                    </a:cubicBezTo>
                    <a:cubicBezTo>
                      <a:pt x="5271" y="1933"/>
                      <a:pt x="5384" y="1939"/>
                      <a:pt x="5487" y="1939"/>
                    </a:cubicBezTo>
                    <a:cubicBezTo>
                      <a:pt x="5774" y="1939"/>
                      <a:pt x="5993" y="1899"/>
                      <a:pt x="6154" y="1833"/>
                    </a:cubicBezTo>
                    <a:cubicBezTo>
                      <a:pt x="6395" y="1744"/>
                      <a:pt x="6547" y="1634"/>
                      <a:pt x="6636" y="1529"/>
                    </a:cubicBezTo>
                    <a:cubicBezTo>
                      <a:pt x="6851" y="1330"/>
                      <a:pt x="6919" y="1048"/>
                      <a:pt x="6919" y="1048"/>
                    </a:cubicBezTo>
                    <a:lnTo>
                      <a:pt x="6919" y="98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1431228" y="4028905"/>
                <a:ext cx="595083" cy="351582"/>
              </a:xfrm>
              <a:custGeom>
                <a:rect b="b" l="l" r="r" t="t"/>
                <a:pathLst>
                  <a:path extrusionOk="0" h="4128" w="6987">
                    <a:moveTo>
                      <a:pt x="961" y="0"/>
                    </a:moveTo>
                    <a:cubicBezTo>
                      <a:pt x="788" y="0"/>
                      <a:pt x="588" y="45"/>
                      <a:pt x="414" y="200"/>
                    </a:cubicBezTo>
                    <a:cubicBezTo>
                      <a:pt x="1" y="571"/>
                      <a:pt x="1" y="2184"/>
                      <a:pt x="22" y="2467"/>
                    </a:cubicBezTo>
                    <a:cubicBezTo>
                      <a:pt x="47" y="2741"/>
                      <a:pt x="1580" y="3344"/>
                      <a:pt x="1934" y="3344"/>
                    </a:cubicBezTo>
                    <a:cubicBezTo>
                      <a:pt x="1945" y="3344"/>
                      <a:pt x="1956" y="3343"/>
                      <a:pt x="1965" y="3342"/>
                    </a:cubicBezTo>
                    <a:cubicBezTo>
                      <a:pt x="2050" y="3335"/>
                      <a:pt x="2115" y="3331"/>
                      <a:pt x="2169" y="3331"/>
                    </a:cubicBezTo>
                    <a:cubicBezTo>
                      <a:pt x="2294" y="3331"/>
                      <a:pt x="2368" y="3354"/>
                      <a:pt x="2535" y="3431"/>
                    </a:cubicBezTo>
                    <a:cubicBezTo>
                      <a:pt x="2767" y="3559"/>
                      <a:pt x="4626" y="4128"/>
                      <a:pt x="5580" y="4128"/>
                    </a:cubicBezTo>
                    <a:cubicBezTo>
                      <a:pt x="5597" y="4128"/>
                      <a:pt x="5614" y="4128"/>
                      <a:pt x="5630" y="4127"/>
                    </a:cubicBezTo>
                    <a:cubicBezTo>
                      <a:pt x="6594" y="4127"/>
                      <a:pt x="6767" y="3583"/>
                      <a:pt x="6830" y="3342"/>
                    </a:cubicBezTo>
                    <a:cubicBezTo>
                      <a:pt x="6919" y="3122"/>
                      <a:pt x="6987" y="2425"/>
                      <a:pt x="6725" y="2095"/>
                    </a:cubicBezTo>
                    <a:cubicBezTo>
                      <a:pt x="6463" y="1750"/>
                      <a:pt x="4866" y="1074"/>
                      <a:pt x="4541" y="896"/>
                    </a:cubicBezTo>
                    <a:cubicBezTo>
                      <a:pt x="4211" y="723"/>
                      <a:pt x="4148" y="655"/>
                      <a:pt x="3756" y="440"/>
                    </a:cubicBezTo>
                    <a:cubicBezTo>
                      <a:pt x="3384" y="200"/>
                      <a:pt x="1551" y="90"/>
                      <a:pt x="1399" y="90"/>
                    </a:cubicBezTo>
                    <a:cubicBezTo>
                      <a:pt x="1399" y="90"/>
                      <a:pt x="1206" y="0"/>
                      <a:pt x="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1427650" y="4024817"/>
                <a:ext cx="596446" cy="361036"/>
              </a:xfrm>
              <a:custGeom>
                <a:rect b="b" l="l" r="r" t="t"/>
                <a:pathLst>
                  <a:path extrusionOk="0" h="4239" w="7003">
                    <a:moveTo>
                      <a:pt x="993" y="110"/>
                    </a:moveTo>
                    <a:cubicBezTo>
                      <a:pt x="1033" y="110"/>
                      <a:pt x="1073" y="112"/>
                      <a:pt x="1111" y="117"/>
                    </a:cubicBezTo>
                    <a:cubicBezTo>
                      <a:pt x="1289" y="138"/>
                      <a:pt x="1420" y="206"/>
                      <a:pt x="1420" y="206"/>
                    </a:cubicBezTo>
                    <a:lnTo>
                      <a:pt x="1441" y="206"/>
                    </a:lnTo>
                    <a:cubicBezTo>
                      <a:pt x="1504" y="206"/>
                      <a:pt x="2007" y="227"/>
                      <a:pt x="2530" y="289"/>
                    </a:cubicBezTo>
                    <a:cubicBezTo>
                      <a:pt x="2792" y="310"/>
                      <a:pt x="3054" y="337"/>
                      <a:pt x="3274" y="378"/>
                    </a:cubicBezTo>
                    <a:cubicBezTo>
                      <a:pt x="3515" y="420"/>
                      <a:pt x="3688" y="488"/>
                      <a:pt x="3777" y="530"/>
                    </a:cubicBezTo>
                    <a:cubicBezTo>
                      <a:pt x="4148" y="771"/>
                      <a:pt x="4232" y="813"/>
                      <a:pt x="4562" y="991"/>
                    </a:cubicBezTo>
                    <a:cubicBezTo>
                      <a:pt x="4735" y="1096"/>
                      <a:pt x="5196" y="1295"/>
                      <a:pt x="5672" y="1536"/>
                    </a:cubicBezTo>
                    <a:cubicBezTo>
                      <a:pt x="5913" y="1667"/>
                      <a:pt x="6154" y="1777"/>
                      <a:pt x="6327" y="1881"/>
                    </a:cubicBezTo>
                    <a:cubicBezTo>
                      <a:pt x="6526" y="1991"/>
                      <a:pt x="6678" y="2101"/>
                      <a:pt x="6720" y="2170"/>
                    </a:cubicBezTo>
                    <a:cubicBezTo>
                      <a:pt x="6830" y="2321"/>
                      <a:pt x="6872" y="2583"/>
                      <a:pt x="6898" y="2824"/>
                    </a:cubicBezTo>
                    <a:cubicBezTo>
                      <a:pt x="6898" y="3039"/>
                      <a:pt x="6851" y="3280"/>
                      <a:pt x="6830" y="3369"/>
                    </a:cubicBezTo>
                    <a:cubicBezTo>
                      <a:pt x="6788" y="3500"/>
                      <a:pt x="6720" y="3673"/>
                      <a:pt x="6568" y="3824"/>
                    </a:cubicBezTo>
                    <a:cubicBezTo>
                      <a:pt x="6395" y="3976"/>
                      <a:pt x="6154" y="4133"/>
                      <a:pt x="5672" y="4133"/>
                    </a:cubicBezTo>
                    <a:cubicBezTo>
                      <a:pt x="5238" y="4133"/>
                      <a:pt x="4515" y="3976"/>
                      <a:pt x="3887" y="3824"/>
                    </a:cubicBezTo>
                    <a:cubicBezTo>
                      <a:pt x="3578" y="3741"/>
                      <a:pt x="3274" y="3652"/>
                      <a:pt x="3054" y="3583"/>
                    </a:cubicBezTo>
                    <a:cubicBezTo>
                      <a:pt x="2813" y="3521"/>
                      <a:pt x="2661" y="3453"/>
                      <a:pt x="2598" y="3432"/>
                    </a:cubicBezTo>
                    <a:cubicBezTo>
                      <a:pt x="2436" y="3358"/>
                      <a:pt x="2343" y="3333"/>
                      <a:pt x="2220" y="3333"/>
                    </a:cubicBezTo>
                    <a:cubicBezTo>
                      <a:pt x="2160" y="3333"/>
                      <a:pt x="2092" y="3339"/>
                      <a:pt x="2007" y="3348"/>
                    </a:cubicBezTo>
                    <a:cubicBezTo>
                      <a:pt x="1986" y="3348"/>
                      <a:pt x="1923" y="3348"/>
                      <a:pt x="1855" y="3322"/>
                    </a:cubicBezTo>
                    <a:cubicBezTo>
                      <a:pt x="1792" y="3301"/>
                      <a:pt x="1703" y="3280"/>
                      <a:pt x="1614" y="3259"/>
                    </a:cubicBezTo>
                    <a:cubicBezTo>
                      <a:pt x="1420" y="3191"/>
                      <a:pt x="1179" y="3107"/>
                      <a:pt x="959" y="3018"/>
                    </a:cubicBezTo>
                    <a:cubicBezTo>
                      <a:pt x="744" y="2929"/>
                      <a:pt x="524" y="2824"/>
                      <a:pt x="373" y="2735"/>
                    </a:cubicBezTo>
                    <a:cubicBezTo>
                      <a:pt x="284" y="2693"/>
                      <a:pt x="221" y="2646"/>
                      <a:pt x="174" y="2604"/>
                    </a:cubicBezTo>
                    <a:cubicBezTo>
                      <a:pt x="132" y="2562"/>
                      <a:pt x="132" y="2515"/>
                      <a:pt x="132" y="2515"/>
                    </a:cubicBezTo>
                    <a:cubicBezTo>
                      <a:pt x="111" y="2384"/>
                      <a:pt x="111" y="1908"/>
                      <a:pt x="153" y="1426"/>
                    </a:cubicBezTo>
                    <a:cubicBezTo>
                      <a:pt x="174" y="1185"/>
                      <a:pt x="221" y="944"/>
                      <a:pt x="284" y="729"/>
                    </a:cubicBezTo>
                    <a:cubicBezTo>
                      <a:pt x="325" y="530"/>
                      <a:pt x="414" y="378"/>
                      <a:pt x="504" y="289"/>
                    </a:cubicBezTo>
                    <a:cubicBezTo>
                      <a:pt x="659" y="151"/>
                      <a:pt x="831" y="110"/>
                      <a:pt x="993" y="110"/>
                    </a:cubicBezTo>
                    <a:close/>
                    <a:moveTo>
                      <a:pt x="993" y="0"/>
                    </a:moveTo>
                    <a:cubicBezTo>
                      <a:pt x="819" y="0"/>
                      <a:pt x="613" y="45"/>
                      <a:pt x="435" y="206"/>
                    </a:cubicBezTo>
                    <a:cubicBezTo>
                      <a:pt x="305" y="310"/>
                      <a:pt x="242" y="488"/>
                      <a:pt x="174" y="703"/>
                    </a:cubicBezTo>
                    <a:cubicBezTo>
                      <a:pt x="111" y="923"/>
                      <a:pt x="64" y="1164"/>
                      <a:pt x="43" y="1405"/>
                    </a:cubicBezTo>
                    <a:cubicBezTo>
                      <a:pt x="1" y="1908"/>
                      <a:pt x="1" y="2363"/>
                      <a:pt x="1" y="2536"/>
                    </a:cubicBezTo>
                    <a:cubicBezTo>
                      <a:pt x="22" y="2583"/>
                      <a:pt x="64" y="2646"/>
                      <a:pt x="111" y="2693"/>
                    </a:cubicBezTo>
                    <a:cubicBezTo>
                      <a:pt x="153" y="2735"/>
                      <a:pt x="242" y="2777"/>
                      <a:pt x="305" y="2824"/>
                    </a:cubicBezTo>
                    <a:cubicBezTo>
                      <a:pt x="483" y="2929"/>
                      <a:pt x="697" y="3039"/>
                      <a:pt x="917" y="3128"/>
                    </a:cubicBezTo>
                    <a:cubicBezTo>
                      <a:pt x="1158" y="3217"/>
                      <a:pt x="1373" y="3301"/>
                      <a:pt x="1572" y="3369"/>
                    </a:cubicBezTo>
                    <a:cubicBezTo>
                      <a:pt x="1682" y="3390"/>
                      <a:pt x="1766" y="3411"/>
                      <a:pt x="1834" y="3432"/>
                    </a:cubicBezTo>
                    <a:cubicBezTo>
                      <a:pt x="1897" y="3453"/>
                      <a:pt x="1965" y="3453"/>
                      <a:pt x="2007" y="3453"/>
                    </a:cubicBezTo>
                    <a:cubicBezTo>
                      <a:pt x="2112" y="3445"/>
                      <a:pt x="2181" y="3437"/>
                      <a:pt x="2239" y="3437"/>
                    </a:cubicBezTo>
                    <a:cubicBezTo>
                      <a:pt x="2338" y="3437"/>
                      <a:pt x="2403" y="3459"/>
                      <a:pt x="2551" y="3542"/>
                    </a:cubicBezTo>
                    <a:cubicBezTo>
                      <a:pt x="2619" y="3563"/>
                      <a:pt x="2792" y="3631"/>
                      <a:pt x="3012" y="3693"/>
                    </a:cubicBezTo>
                    <a:cubicBezTo>
                      <a:pt x="3253" y="3762"/>
                      <a:pt x="3536" y="3845"/>
                      <a:pt x="3860" y="3934"/>
                    </a:cubicBezTo>
                    <a:cubicBezTo>
                      <a:pt x="4494" y="4086"/>
                      <a:pt x="5196" y="4238"/>
                      <a:pt x="5693" y="4238"/>
                    </a:cubicBezTo>
                    <a:cubicBezTo>
                      <a:pt x="6175" y="4238"/>
                      <a:pt x="6458" y="4086"/>
                      <a:pt x="6636" y="3913"/>
                    </a:cubicBezTo>
                    <a:cubicBezTo>
                      <a:pt x="6830" y="3741"/>
                      <a:pt x="6898" y="3521"/>
                      <a:pt x="6940" y="3411"/>
                    </a:cubicBezTo>
                    <a:cubicBezTo>
                      <a:pt x="6961" y="3280"/>
                      <a:pt x="7003" y="3060"/>
                      <a:pt x="7003" y="2798"/>
                    </a:cubicBezTo>
                    <a:cubicBezTo>
                      <a:pt x="7003" y="2562"/>
                      <a:pt x="6961" y="2300"/>
                      <a:pt x="6809" y="2101"/>
                    </a:cubicBezTo>
                    <a:cubicBezTo>
                      <a:pt x="6741" y="2012"/>
                      <a:pt x="6589" y="1908"/>
                      <a:pt x="6395" y="1798"/>
                    </a:cubicBezTo>
                    <a:cubicBezTo>
                      <a:pt x="6196" y="1667"/>
                      <a:pt x="5955" y="1557"/>
                      <a:pt x="5719" y="1426"/>
                    </a:cubicBezTo>
                    <a:cubicBezTo>
                      <a:pt x="5259" y="1206"/>
                      <a:pt x="4756" y="991"/>
                      <a:pt x="4604" y="902"/>
                    </a:cubicBezTo>
                    <a:cubicBezTo>
                      <a:pt x="4279" y="729"/>
                      <a:pt x="4211" y="661"/>
                      <a:pt x="3839" y="420"/>
                    </a:cubicBezTo>
                    <a:cubicBezTo>
                      <a:pt x="3729" y="358"/>
                      <a:pt x="3536" y="310"/>
                      <a:pt x="3295" y="269"/>
                    </a:cubicBezTo>
                    <a:cubicBezTo>
                      <a:pt x="3075" y="227"/>
                      <a:pt x="2813" y="206"/>
                      <a:pt x="2551" y="159"/>
                    </a:cubicBezTo>
                    <a:cubicBezTo>
                      <a:pt x="2027" y="117"/>
                      <a:pt x="1530" y="96"/>
                      <a:pt x="1462" y="96"/>
                    </a:cubicBezTo>
                    <a:cubicBezTo>
                      <a:pt x="1441" y="75"/>
                      <a:pt x="1310" y="28"/>
                      <a:pt x="1111" y="7"/>
                    </a:cubicBezTo>
                    <a:cubicBezTo>
                      <a:pt x="1074" y="3"/>
                      <a:pt x="1035" y="0"/>
                      <a:pt x="99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1496382" y="3966051"/>
                <a:ext cx="275269" cy="175706"/>
              </a:xfrm>
              <a:custGeom>
                <a:rect b="b" l="l" r="r" t="t"/>
                <a:pathLst>
                  <a:path extrusionOk="0" h="2063" w="3232">
                    <a:moveTo>
                      <a:pt x="372" y="0"/>
                    </a:moveTo>
                    <a:lnTo>
                      <a:pt x="0" y="1131"/>
                    </a:lnTo>
                    <a:cubicBezTo>
                      <a:pt x="0" y="1131"/>
                      <a:pt x="199" y="1571"/>
                      <a:pt x="1090" y="1896"/>
                    </a:cubicBezTo>
                    <a:cubicBezTo>
                      <a:pt x="1436" y="2023"/>
                      <a:pt x="1798" y="2063"/>
                      <a:pt x="2113" y="2063"/>
                    </a:cubicBezTo>
                    <a:cubicBezTo>
                      <a:pt x="2612" y="2063"/>
                      <a:pt x="2991" y="1964"/>
                      <a:pt x="2991" y="1964"/>
                    </a:cubicBezTo>
                    <a:lnTo>
                      <a:pt x="3231" y="828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1492805" y="3960259"/>
                <a:ext cx="284212" cy="186948"/>
              </a:xfrm>
              <a:custGeom>
                <a:rect b="b" l="l" r="r" t="t"/>
                <a:pathLst>
                  <a:path extrusionOk="0" h="2195" w="3337">
                    <a:moveTo>
                      <a:pt x="456" y="131"/>
                    </a:moveTo>
                    <a:lnTo>
                      <a:pt x="3205" y="937"/>
                    </a:lnTo>
                    <a:lnTo>
                      <a:pt x="2991" y="1985"/>
                    </a:lnTo>
                    <a:cubicBezTo>
                      <a:pt x="2950" y="2000"/>
                      <a:pt x="2609" y="2083"/>
                      <a:pt x="2160" y="2083"/>
                    </a:cubicBezTo>
                    <a:cubicBezTo>
                      <a:pt x="1855" y="2083"/>
                      <a:pt x="1501" y="2045"/>
                      <a:pt x="1158" y="1922"/>
                    </a:cubicBezTo>
                    <a:cubicBezTo>
                      <a:pt x="718" y="1770"/>
                      <a:pt x="456" y="1571"/>
                      <a:pt x="304" y="1419"/>
                    </a:cubicBezTo>
                    <a:cubicBezTo>
                      <a:pt x="152" y="1288"/>
                      <a:pt x="110" y="1199"/>
                      <a:pt x="110" y="1199"/>
                    </a:cubicBezTo>
                    <a:lnTo>
                      <a:pt x="456" y="131"/>
                    </a:lnTo>
                    <a:close/>
                    <a:moveTo>
                      <a:pt x="372" y="0"/>
                    </a:moveTo>
                    <a:lnTo>
                      <a:pt x="372" y="47"/>
                    </a:lnTo>
                    <a:lnTo>
                      <a:pt x="0" y="1199"/>
                    </a:lnTo>
                    <a:lnTo>
                      <a:pt x="0" y="1226"/>
                    </a:lnTo>
                    <a:cubicBezTo>
                      <a:pt x="0" y="1226"/>
                      <a:pt x="42" y="1356"/>
                      <a:pt x="215" y="1508"/>
                    </a:cubicBezTo>
                    <a:cubicBezTo>
                      <a:pt x="372" y="1660"/>
                      <a:pt x="655" y="1854"/>
                      <a:pt x="1111" y="2032"/>
                    </a:cubicBezTo>
                    <a:cubicBezTo>
                      <a:pt x="1461" y="2156"/>
                      <a:pt x="1825" y="2195"/>
                      <a:pt x="2141" y="2195"/>
                    </a:cubicBezTo>
                    <a:cubicBezTo>
                      <a:pt x="2649" y="2195"/>
                      <a:pt x="3033" y="2095"/>
                      <a:pt x="3033" y="2095"/>
                    </a:cubicBezTo>
                    <a:lnTo>
                      <a:pt x="3074" y="2074"/>
                    </a:lnTo>
                    <a:lnTo>
                      <a:pt x="3336" y="854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2072634" y="3968521"/>
                <a:ext cx="390334" cy="194273"/>
              </a:xfrm>
              <a:custGeom>
                <a:rect b="b" l="l" r="r" t="t"/>
                <a:pathLst>
                  <a:path extrusionOk="0" h="2281" w="4583">
                    <a:moveTo>
                      <a:pt x="978" y="1"/>
                    </a:moveTo>
                    <a:cubicBezTo>
                      <a:pt x="637" y="1"/>
                      <a:pt x="301" y="130"/>
                      <a:pt x="194" y="474"/>
                    </a:cubicBezTo>
                    <a:cubicBezTo>
                      <a:pt x="0" y="1060"/>
                      <a:pt x="477" y="1542"/>
                      <a:pt x="938" y="1736"/>
                    </a:cubicBezTo>
                    <a:cubicBezTo>
                      <a:pt x="1372" y="1956"/>
                      <a:pt x="3095" y="2260"/>
                      <a:pt x="3577" y="2281"/>
                    </a:cubicBezTo>
                    <a:cubicBezTo>
                      <a:pt x="4080" y="2281"/>
                      <a:pt x="4583" y="1825"/>
                      <a:pt x="4363" y="1411"/>
                    </a:cubicBezTo>
                    <a:cubicBezTo>
                      <a:pt x="4143" y="998"/>
                      <a:pt x="2488" y="537"/>
                      <a:pt x="2247" y="427"/>
                    </a:cubicBezTo>
                    <a:cubicBezTo>
                      <a:pt x="1985" y="296"/>
                      <a:pt x="1592" y="144"/>
                      <a:pt x="1592" y="144"/>
                    </a:cubicBezTo>
                    <a:cubicBezTo>
                      <a:pt x="1428" y="57"/>
                      <a:pt x="1202" y="1"/>
                      <a:pt x="9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1336690" y="2795237"/>
                <a:ext cx="957226" cy="1149369"/>
              </a:xfrm>
              <a:custGeom>
                <a:rect b="b" l="l" r="r" t="t"/>
                <a:pathLst>
                  <a:path extrusionOk="0" h="13495" w="11239">
                    <a:moveTo>
                      <a:pt x="3729" y="0"/>
                    </a:moveTo>
                    <a:lnTo>
                      <a:pt x="456" y="241"/>
                    </a:lnTo>
                    <a:cubicBezTo>
                      <a:pt x="456" y="241"/>
                      <a:pt x="0" y="2310"/>
                      <a:pt x="1132" y="3818"/>
                    </a:cubicBezTo>
                    <a:cubicBezTo>
                      <a:pt x="2268" y="5300"/>
                      <a:pt x="2467" y="5300"/>
                      <a:pt x="3666" y="6740"/>
                    </a:cubicBezTo>
                    <a:cubicBezTo>
                      <a:pt x="4866" y="8180"/>
                      <a:pt x="5258" y="13203"/>
                      <a:pt x="5258" y="13203"/>
                    </a:cubicBezTo>
                    <a:cubicBezTo>
                      <a:pt x="6169" y="13418"/>
                      <a:pt x="7028" y="13494"/>
                      <a:pt x="7788" y="13494"/>
                    </a:cubicBezTo>
                    <a:cubicBezTo>
                      <a:pt x="9630" y="13494"/>
                      <a:pt x="10888" y="13045"/>
                      <a:pt x="10888" y="13045"/>
                    </a:cubicBezTo>
                    <a:cubicBezTo>
                      <a:pt x="10888" y="13045"/>
                      <a:pt x="11239" y="8097"/>
                      <a:pt x="10013" y="5106"/>
                    </a:cubicBezTo>
                    <a:cubicBezTo>
                      <a:pt x="8772" y="2137"/>
                      <a:pt x="5258" y="2268"/>
                      <a:pt x="4342" y="2095"/>
                    </a:cubicBezTo>
                    <a:cubicBezTo>
                      <a:pt x="3425" y="1917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2076212" y="3963666"/>
                <a:ext cx="382754" cy="204919"/>
              </a:xfrm>
              <a:custGeom>
                <a:rect b="b" l="l" r="r" t="t"/>
                <a:pathLst>
                  <a:path extrusionOk="0" h="2406" w="4494">
                    <a:moveTo>
                      <a:pt x="942" y="123"/>
                    </a:moveTo>
                    <a:cubicBezTo>
                      <a:pt x="1155" y="123"/>
                      <a:pt x="1374" y="183"/>
                      <a:pt x="1529" y="269"/>
                    </a:cubicBezTo>
                    <a:cubicBezTo>
                      <a:pt x="1529" y="269"/>
                      <a:pt x="1922" y="421"/>
                      <a:pt x="2184" y="531"/>
                    </a:cubicBezTo>
                    <a:cubicBezTo>
                      <a:pt x="2247" y="573"/>
                      <a:pt x="2399" y="615"/>
                      <a:pt x="2577" y="683"/>
                    </a:cubicBezTo>
                    <a:cubicBezTo>
                      <a:pt x="2771" y="746"/>
                      <a:pt x="3011" y="835"/>
                      <a:pt x="3252" y="924"/>
                    </a:cubicBezTo>
                    <a:cubicBezTo>
                      <a:pt x="3493" y="1007"/>
                      <a:pt x="3708" y="1096"/>
                      <a:pt x="3907" y="1206"/>
                    </a:cubicBezTo>
                    <a:cubicBezTo>
                      <a:pt x="4080" y="1316"/>
                      <a:pt x="4232" y="1400"/>
                      <a:pt x="4279" y="1489"/>
                    </a:cubicBezTo>
                    <a:cubicBezTo>
                      <a:pt x="4363" y="1683"/>
                      <a:pt x="4300" y="1861"/>
                      <a:pt x="4148" y="2013"/>
                    </a:cubicBezTo>
                    <a:cubicBezTo>
                      <a:pt x="4028" y="2172"/>
                      <a:pt x="3815" y="2277"/>
                      <a:pt x="3594" y="2277"/>
                    </a:cubicBezTo>
                    <a:cubicBezTo>
                      <a:pt x="3575" y="2277"/>
                      <a:pt x="3555" y="2277"/>
                      <a:pt x="3535" y="2275"/>
                    </a:cubicBezTo>
                    <a:cubicBezTo>
                      <a:pt x="3294" y="2275"/>
                      <a:pt x="2750" y="2186"/>
                      <a:pt x="2205" y="2076"/>
                    </a:cubicBezTo>
                    <a:cubicBezTo>
                      <a:pt x="1660" y="1971"/>
                      <a:pt x="1116" y="1840"/>
                      <a:pt x="917" y="1751"/>
                    </a:cubicBezTo>
                    <a:cubicBezTo>
                      <a:pt x="697" y="1641"/>
                      <a:pt x="482" y="1489"/>
                      <a:pt x="330" y="1269"/>
                    </a:cubicBezTo>
                    <a:cubicBezTo>
                      <a:pt x="173" y="1076"/>
                      <a:pt x="110" y="835"/>
                      <a:pt x="199" y="552"/>
                    </a:cubicBezTo>
                    <a:cubicBezTo>
                      <a:pt x="283" y="290"/>
                      <a:pt x="503" y="159"/>
                      <a:pt x="765" y="138"/>
                    </a:cubicBezTo>
                    <a:cubicBezTo>
                      <a:pt x="822" y="128"/>
                      <a:pt x="882" y="123"/>
                      <a:pt x="942" y="123"/>
                    </a:cubicBezTo>
                    <a:close/>
                    <a:moveTo>
                      <a:pt x="916" y="0"/>
                    </a:moveTo>
                    <a:cubicBezTo>
                      <a:pt x="865" y="0"/>
                      <a:pt x="815" y="3"/>
                      <a:pt x="765" y="7"/>
                    </a:cubicBezTo>
                    <a:cubicBezTo>
                      <a:pt x="461" y="49"/>
                      <a:pt x="199" y="201"/>
                      <a:pt x="89" y="531"/>
                    </a:cubicBezTo>
                    <a:cubicBezTo>
                      <a:pt x="0" y="835"/>
                      <a:pt x="68" y="1117"/>
                      <a:pt x="241" y="1337"/>
                    </a:cubicBezTo>
                    <a:cubicBezTo>
                      <a:pt x="393" y="1578"/>
                      <a:pt x="634" y="1751"/>
                      <a:pt x="875" y="1861"/>
                    </a:cubicBezTo>
                    <a:cubicBezTo>
                      <a:pt x="1116" y="1971"/>
                      <a:pt x="1639" y="2102"/>
                      <a:pt x="2184" y="2186"/>
                    </a:cubicBezTo>
                    <a:cubicBezTo>
                      <a:pt x="2729" y="2296"/>
                      <a:pt x="3273" y="2385"/>
                      <a:pt x="3535" y="2406"/>
                    </a:cubicBezTo>
                    <a:cubicBezTo>
                      <a:pt x="3797" y="2406"/>
                      <a:pt x="4059" y="2275"/>
                      <a:pt x="4232" y="2102"/>
                    </a:cubicBezTo>
                    <a:cubicBezTo>
                      <a:pt x="4410" y="1924"/>
                      <a:pt x="4493" y="1662"/>
                      <a:pt x="4363" y="1447"/>
                    </a:cubicBezTo>
                    <a:cubicBezTo>
                      <a:pt x="4300" y="1316"/>
                      <a:pt x="4148" y="1206"/>
                      <a:pt x="3949" y="1096"/>
                    </a:cubicBezTo>
                    <a:cubicBezTo>
                      <a:pt x="3755" y="1007"/>
                      <a:pt x="3535" y="897"/>
                      <a:pt x="3294" y="814"/>
                    </a:cubicBezTo>
                    <a:cubicBezTo>
                      <a:pt x="3053" y="725"/>
                      <a:pt x="2818" y="636"/>
                      <a:pt x="2619" y="573"/>
                    </a:cubicBezTo>
                    <a:cubicBezTo>
                      <a:pt x="2425" y="505"/>
                      <a:pt x="2268" y="463"/>
                      <a:pt x="2226" y="421"/>
                    </a:cubicBezTo>
                    <a:cubicBezTo>
                      <a:pt x="1964" y="311"/>
                      <a:pt x="1571" y="159"/>
                      <a:pt x="1571" y="159"/>
                    </a:cubicBezTo>
                    <a:cubicBezTo>
                      <a:pt x="1390" y="51"/>
                      <a:pt x="1152" y="0"/>
                      <a:pt x="91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1330899" y="2789445"/>
                <a:ext cx="944280" cy="1158993"/>
              </a:xfrm>
              <a:custGeom>
                <a:rect b="b" l="l" r="r" t="t"/>
                <a:pathLst>
                  <a:path extrusionOk="0" h="13608" w="11087">
                    <a:moveTo>
                      <a:pt x="3734" y="131"/>
                    </a:moveTo>
                    <a:cubicBezTo>
                      <a:pt x="3734" y="178"/>
                      <a:pt x="3666" y="571"/>
                      <a:pt x="3687" y="1048"/>
                    </a:cubicBezTo>
                    <a:cubicBezTo>
                      <a:pt x="3713" y="1309"/>
                      <a:pt x="3755" y="1571"/>
                      <a:pt x="3865" y="1791"/>
                    </a:cubicBezTo>
                    <a:cubicBezTo>
                      <a:pt x="3975" y="2011"/>
                      <a:pt x="4148" y="2184"/>
                      <a:pt x="4389" y="2226"/>
                    </a:cubicBezTo>
                    <a:cubicBezTo>
                      <a:pt x="5347" y="2404"/>
                      <a:pt x="8819" y="2247"/>
                      <a:pt x="10019" y="5195"/>
                    </a:cubicBezTo>
                    <a:cubicBezTo>
                      <a:pt x="10626" y="6677"/>
                      <a:pt x="10846" y="8662"/>
                      <a:pt x="10914" y="10280"/>
                    </a:cubicBezTo>
                    <a:cubicBezTo>
                      <a:pt x="10977" y="11851"/>
                      <a:pt x="10888" y="13030"/>
                      <a:pt x="10888" y="13072"/>
                    </a:cubicBezTo>
                    <a:cubicBezTo>
                      <a:pt x="10844" y="13086"/>
                      <a:pt x="9650" y="13504"/>
                      <a:pt x="7872" y="13504"/>
                    </a:cubicBezTo>
                    <a:cubicBezTo>
                      <a:pt x="7126" y="13504"/>
                      <a:pt x="6278" y="13431"/>
                      <a:pt x="5368" y="13223"/>
                    </a:cubicBezTo>
                    <a:cubicBezTo>
                      <a:pt x="5368" y="13181"/>
                      <a:pt x="5284" y="11982"/>
                      <a:pt x="5023" y="10563"/>
                    </a:cubicBezTo>
                    <a:cubicBezTo>
                      <a:pt x="4782" y="9144"/>
                      <a:pt x="4389" y="7531"/>
                      <a:pt x="3776" y="6766"/>
                    </a:cubicBezTo>
                    <a:cubicBezTo>
                      <a:pt x="2577" y="5326"/>
                      <a:pt x="2378" y="5347"/>
                      <a:pt x="1247" y="3844"/>
                    </a:cubicBezTo>
                    <a:cubicBezTo>
                      <a:pt x="152" y="2378"/>
                      <a:pt x="571" y="440"/>
                      <a:pt x="592" y="372"/>
                    </a:cubicBezTo>
                    <a:lnTo>
                      <a:pt x="3734" y="131"/>
                    </a:lnTo>
                    <a:close/>
                    <a:moveTo>
                      <a:pt x="3865" y="0"/>
                    </a:moveTo>
                    <a:lnTo>
                      <a:pt x="482" y="262"/>
                    </a:lnTo>
                    <a:lnTo>
                      <a:pt x="482" y="309"/>
                    </a:lnTo>
                    <a:cubicBezTo>
                      <a:pt x="482" y="309"/>
                      <a:pt x="0" y="2378"/>
                      <a:pt x="1158" y="3907"/>
                    </a:cubicBezTo>
                    <a:cubicBezTo>
                      <a:pt x="2294" y="5415"/>
                      <a:pt x="2488" y="5389"/>
                      <a:pt x="3687" y="6855"/>
                    </a:cubicBezTo>
                    <a:cubicBezTo>
                      <a:pt x="4279" y="7552"/>
                      <a:pt x="4672" y="9165"/>
                      <a:pt x="4913" y="10584"/>
                    </a:cubicBezTo>
                    <a:cubicBezTo>
                      <a:pt x="5174" y="12024"/>
                      <a:pt x="5258" y="13271"/>
                      <a:pt x="5258" y="13271"/>
                    </a:cubicBezTo>
                    <a:lnTo>
                      <a:pt x="5258" y="13312"/>
                    </a:lnTo>
                    <a:lnTo>
                      <a:pt x="5305" y="13312"/>
                    </a:lnTo>
                    <a:cubicBezTo>
                      <a:pt x="6233" y="13531"/>
                      <a:pt x="7103" y="13608"/>
                      <a:pt x="7869" y="13608"/>
                    </a:cubicBezTo>
                    <a:cubicBezTo>
                      <a:pt x="9714" y="13608"/>
                      <a:pt x="10956" y="13161"/>
                      <a:pt x="10956" y="13161"/>
                    </a:cubicBezTo>
                    <a:lnTo>
                      <a:pt x="10998" y="13161"/>
                    </a:lnTo>
                    <a:lnTo>
                      <a:pt x="10998" y="13113"/>
                    </a:lnTo>
                    <a:cubicBezTo>
                      <a:pt x="10998" y="13113"/>
                      <a:pt x="11087" y="11872"/>
                      <a:pt x="11019" y="10259"/>
                    </a:cubicBezTo>
                    <a:cubicBezTo>
                      <a:pt x="10956" y="8641"/>
                      <a:pt x="10736" y="6656"/>
                      <a:pt x="10129" y="5153"/>
                    </a:cubicBezTo>
                    <a:cubicBezTo>
                      <a:pt x="8882" y="2142"/>
                      <a:pt x="5305" y="2273"/>
                      <a:pt x="4410" y="2095"/>
                    </a:cubicBezTo>
                    <a:cubicBezTo>
                      <a:pt x="4190" y="2074"/>
                      <a:pt x="4059" y="1943"/>
                      <a:pt x="3975" y="1749"/>
                    </a:cubicBezTo>
                    <a:cubicBezTo>
                      <a:pt x="3865" y="1550"/>
                      <a:pt x="3818" y="1288"/>
                      <a:pt x="3797" y="1048"/>
                    </a:cubicBezTo>
                    <a:cubicBezTo>
                      <a:pt x="3776" y="545"/>
                      <a:pt x="3844" y="68"/>
                      <a:pt x="3844" y="68"/>
                    </a:cubicBezTo>
                    <a:lnTo>
                      <a:pt x="386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1104349" y="2878617"/>
                <a:ext cx="921965" cy="1183948"/>
              </a:xfrm>
              <a:custGeom>
                <a:rect b="b" l="l" r="r" t="t"/>
                <a:pathLst>
                  <a:path extrusionOk="0" h="13901" w="10825">
                    <a:moveTo>
                      <a:pt x="4802" y="1"/>
                    </a:moveTo>
                    <a:lnTo>
                      <a:pt x="1026" y="545"/>
                    </a:lnTo>
                    <a:cubicBezTo>
                      <a:pt x="1026" y="545"/>
                      <a:pt x="63" y="1441"/>
                      <a:pt x="21" y="2949"/>
                    </a:cubicBezTo>
                    <a:cubicBezTo>
                      <a:pt x="0" y="4452"/>
                      <a:pt x="587" y="5829"/>
                      <a:pt x="2289" y="6133"/>
                    </a:cubicBezTo>
                    <a:cubicBezTo>
                      <a:pt x="2820" y="6234"/>
                      <a:pt x="3324" y="6270"/>
                      <a:pt x="3767" y="6270"/>
                    </a:cubicBezTo>
                    <a:cubicBezTo>
                      <a:pt x="4766" y="6270"/>
                      <a:pt x="5457" y="6091"/>
                      <a:pt x="5457" y="6091"/>
                    </a:cubicBezTo>
                    <a:lnTo>
                      <a:pt x="5457" y="6091"/>
                    </a:lnTo>
                    <a:lnTo>
                      <a:pt x="3556" y="12789"/>
                    </a:lnTo>
                    <a:cubicBezTo>
                      <a:pt x="3556" y="12789"/>
                      <a:pt x="4320" y="13507"/>
                      <a:pt x="6216" y="13836"/>
                    </a:cubicBezTo>
                    <a:cubicBezTo>
                      <a:pt x="6502" y="13882"/>
                      <a:pt x="6761" y="13901"/>
                      <a:pt x="6994" y="13901"/>
                    </a:cubicBezTo>
                    <a:cubicBezTo>
                      <a:pt x="8330" y="13901"/>
                      <a:pt x="8835" y="13271"/>
                      <a:pt x="8835" y="13271"/>
                    </a:cubicBezTo>
                    <a:cubicBezTo>
                      <a:pt x="8835" y="13271"/>
                      <a:pt x="10322" y="7421"/>
                      <a:pt x="10584" y="5546"/>
                    </a:cubicBezTo>
                    <a:cubicBezTo>
                      <a:pt x="10825" y="3666"/>
                      <a:pt x="10081" y="2425"/>
                      <a:pt x="8924" y="2142"/>
                    </a:cubicBezTo>
                    <a:cubicBezTo>
                      <a:pt x="7773" y="1861"/>
                      <a:pt x="5873" y="1440"/>
                      <a:pt x="5336" y="1440"/>
                    </a:cubicBezTo>
                    <a:cubicBezTo>
                      <a:pt x="5323" y="1440"/>
                      <a:pt x="5311" y="1440"/>
                      <a:pt x="5300" y="1441"/>
                    </a:cubicBezTo>
                    <a:cubicBezTo>
                      <a:pt x="5296" y="1441"/>
                      <a:pt x="5293" y="1441"/>
                      <a:pt x="5290" y="1441"/>
                    </a:cubicBezTo>
                    <a:cubicBezTo>
                      <a:pt x="4823" y="1441"/>
                      <a:pt x="4802" y="1"/>
                      <a:pt x="4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1100772" y="2873251"/>
                <a:ext cx="919751" cy="1194083"/>
              </a:xfrm>
              <a:custGeom>
                <a:rect b="b" l="l" r="r" t="t"/>
                <a:pathLst>
                  <a:path extrusionOk="0" h="14020" w="10799">
                    <a:moveTo>
                      <a:pt x="4797" y="132"/>
                    </a:moveTo>
                    <a:cubicBezTo>
                      <a:pt x="4797" y="194"/>
                      <a:pt x="4797" y="456"/>
                      <a:pt x="4865" y="807"/>
                    </a:cubicBezTo>
                    <a:cubicBezTo>
                      <a:pt x="4886" y="980"/>
                      <a:pt x="4949" y="1179"/>
                      <a:pt x="5017" y="1310"/>
                    </a:cubicBezTo>
                    <a:cubicBezTo>
                      <a:pt x="5059" y="1394"/>
                      <a:pt x="5106" y="1441"/>
                      <a:pt x="5148" y="1483"/>
                    </a:cubicBezTo>
                    <a:cubicBezTo>
                      <a:pt x="5211" y="1551"/>
                      <a:pt x="5279" y="1572"/>
                      <a:pt x="5342" y="1572"/>
                    </a:cubicBezTo>
                    <a:cubicBezTo>
                      <a:pt x="5362" y="1568"/>
                      <a:pt x="5386" y="1566"/>
                      <a:pt x="5413" y="1566"/>
                    </a:cubicBezTo>
                    <a:cubicBezTo>
                      <a:pt x="5534" y="1566"/>
                      <a:pt x="5720" y="1600"/>
                      <a:pt x="5934" y="1635"/>
                    </a:cubicBezTo>
                    <a:cubicBezTo>
                      <a:pt x="6195" y="1656"/>
                      <a:pt x="6520" y="1724"/>
                      <a:pt x="6871" y="1813"/>
                    </a:cubicBezTo>
                    <a:cubicBezTo>
                      <a:pt x="7567" y="1944"/>
                      <a:pt x="8353" y="2116"/>
                      <a:pt x="8945" y="2268"/>
                    </a:cubicBezTo>
                    <a:cubicBezTo>
                      <a:pt x="9510" y="2399"/>
                      <a:pt x="9971" y="2771"/>
                      <a:pt x="10275" y="3337"/>
                    </a:cubicBezTo>
                    <a:cubicBezTo>
                      <a:pt x="10558" y="3907"/>
                      <a:pt x="10689" y="4667"/>
                      <a:pt x="10558" y="5609"/>
                    </a:cubicBezTo>
                    <a:cubicBezTo>
                      <a:pt x="10317" y="7463"/>
                      <a:pt x="8856" y="13287"/>
                      <a:pt x="8835" y="13308"/>
                    </a:cubicBezTo>
                    <a:cubicBezTo>
                      <a:pt x="8835" y="13308"/>
                      <a:pt x="8683" y="13507"/>
                      <a:pt x="8269" y="13680"/>
                    </a:cubicBezTo>
                    <a:cubicBezTo>
                      <a:pt x="8000" y="13802"/>
                      <a:pt x="7607" y="13902"/>
                      <a:pt x="7084" y="13902"/>
                    </a:cubicBezTo>
                    <a:cubicBezTo>
                      <a:pt x="6845" y="13902"/>
                      <a:pt x="6579" y="13881"/>
                      <a:pt x="6284" y="13831"/>
                    </a:cubicBezTo>
                    <a:cubicBezTo>
                      <a:pt x="5321" y="13680"/>
                      <a:pt x="4666" y="13418"/>
                      <a:pt x="4232" y="13203"/>
                    </a:cubicBezTo>
                    <a:cubicBezTo>
                      <a:pt x="3839" y="12983"/>
                      <a:pt x="3687" y="12831"/>
                      <a:pt x="3666" y="12831"/>
                    </a:cubicBezTo>
                    <a:lnTo>
                      <a:pt x="5583" y="6065"/>
                    </a:lnTo>
                    <a:lnTo>
                      <a:pt x="5473" y="6086"/>
                    </a:lnTo>
                    <a:cubicBezTo>
                      <a:pt x="5473" y="6086"/>
                      <a:pt x="4760" y="6273"/>
                      <a:pt x="3737" y="6273"/>
                    </a:cubicBezTo>
                    <a:cubicBezTo>
                      <a:pt x="3320" y="6273"/>
                      <a:pt x="2850" y="6242"/>
                      <a:pt x="2357" y="6154"/>
                    </a:cubicBezTo>
                    <a:cubicBezTo>
                      <a:pt x="1503" y="5976"/>
                      <a:pt x="938" y="5583"/>
                      <a:pt x="587" y="5018"/>
                    </a:cubicBezTo>
                    <a:cubicBezTo>
                      <a:pt x="236" y="4452"/>
                      <a:pt x="105" y="3750"/>
                      <a:pt x="131" y="3012"/>
                    </a:cubicBezTo>
                    <a:cubicBezTo>
                      <a:pt x="173" y="1551"/>
                      <a:pt x="1068" y="697"/>
                      <a:pt x="1089" y="676"/>
                    </a:cubicBezTo>
                    <a:lnTo>
                      <a:pt x="4797" y="132"/>
                    </a:lnTo>
                    <a:close/>
                    <a:moveTo>
                      <a:pt x="4907" y="1"/>
                    </a:moveTo>
                    <a:lnTo>
                      <a:pt x="1021" y="566"/>
                    </a:lnTo>
                    <a:lnTo>
                      <a:pt x="1021" y="587"/>
                    </a:lnTo>
                    <a:cubicBezTo>
                      <a:pt x="1021" y="587"/>
                      <a:pt x="42" y="1483"/>
                      <a:pt x="21" y="3012"/>
                    </a:cubicBezTo>
                    <a:cubicBezTo>
                      <a:pt x="0" y="3777"/>
                      <a:pt x="131" y="4494"/>
                      <a:pt x="498" y="5086"/>
                    </a:cubicBezTo>
                    <a:cubicBezTo>
                      <a:pt x="869" y="5651"/>
                      <a:pt x="1461" y="6086"/>
                      <a:pt x="2331" y="6264"/>
                    </a:cubicBezTo>
                    <a:cubicBezTo>
                      <a:pt x="2842" y="6359"/>
                      <a:pt x="3322" y="6392"/>
                      <a:pt x="3744" y="6392"/>
                    </a:cubicBezTo>
                    <a:cubicBezTo>
                      <a:pt x="4674" y="6392"/>
                      <a:pt x="5326" y="6231"/>
                      <a:pt x="5431" y="6217"/>
                    </a:cubicBezTo>
                    <a:lnTo>
                      <a:pt x="5431" y="6217"/>
                    </a:lnTo>
                    <a:lnTo>
                      <a:pt x="3535" y="12852"/>
                    </a:lnTo>
                    <a:lnTo>
                      <a:pt x="3556" y="12873"/>
                    </a:lnTo>
                    <a:cubicBezTo>
                      <a:pt x="3556" y="12873"/>
                      <a:pt x="3750" y="13072"/>
                      <a:pt x="4190" y="13287"/>
                    </a:cubicBezTo>
                    <a:cubicBezTo>
                      <a:pt x="4624" y="13528"/>
                      <a:pt x="5300" y="13790"/>
                      <a:pt x="6258" y="13941"/>
                    </a:cubicBezTo>
                    <a:cubicBezTo>
                      <a:pt x="6559" y="13997"/>
                      <a:pt x="6832" y="14020"/>
                      <a:pt x="7077" y="14020"/>
                    </a:cubicBezTo>
                    <a:cubicBezTo>
                      <a:pt x="7618" y="14020"/>
                      <a:pt x="8026" y="13908"/>
                      <a:pt x="8311" y="13790"/>
                    </a:cubicBezTo>
                    <a:cubicBezTo>
                      <a:pt x="8746" y="13617"/>
                      <a:pt x="8924" y="13376"/>
                      <a:pt x="8924" y="13376"/>
                    </a:cubicBezTo>
                    <a:lnTo>
                      <a:pt x="8945" y="13376"/>
                    </a:lnTo>
                    <a:lnTo>
                      <a:pt x="8945" y="13355"/>
                    </a:lnTo>
                    <a:cubicBezTo>
                      <a:pt x="8945" y="13355"/>
                      <a:pt x="10427" y="7505"/>
                      <a:pt x="10668" y="5630"/>
                    </a:cubicBezTo>
                    <a:cubicBezTo>
                      <a:pt x="10799" y="4667"/>
                      <a:pt x="10668" y="3881"/>
                      <a:pt x="10364" y="3274"/>
                    </a:cubicBezTo>
                    <a:cubicBezTo>
                      <a:pt x="10055" y="2682"/>
                      <a:pt x="9578" y="2289"/>
                      <a:pt x="8966" y="2158"/>
                    </a:cubicBezTo>
                    <a:cubicBezTo>
                      <a:pt x="8379" y="2006"/>
                      <a:pt x="7594" y="1834"/>
                      <a:pt x="6892" y="1682"/>
                    </a:cubicBezTo>
                    <a:cubicBezTo>
                      <a:pt x="6546" y="1614"/>
                      <a:pt x="6216" y="1551"/>
                      <a:pt x="5954" y="1504"/>
                    </a:cubicBezTo>
                    <a:cubicBezTo>
                      <a:pt x="5672" y="1462"/>
                      <a:pt x="5473" y="1441"/>
                      <a:pt x="5342" y="1441"/>
                    </a:cubicBezTo>
                    <a:cubicBezTo>
                      <a:pt x="5331" y="1446"/>
                      <a:pt x="5320" y="1449"/>
                      <a:pt x="5309" y="1449"/>
                    </a:cubicBezTo>
                    <a:cubicBezTo>
                      <a:pt x="5277" y="1449"/>
                      <a:pt x="5246" y="1428"/>
                      <a:pt x="5211" y="1394"/>
                    </a:cubicBezTo>
                    <a:cubicBezTo>
                      <a:pt x="5190" y="1373"/>
                      <a:pt x="5148" y="1331"/>
                      <a:pt x="5127" y="1263"/>
                    </a:cubicBezTo>
                    <a:cubicBezTo>
                      <a:pt x="5059" y="1132"/>
                      <a:pt x="4996" y="959"/>
                      <a:pt x="4975" y="786"/>
                    </a:cubicBezTo>
                    <a:cubicBezTo>
                      <a:pt x="4907" y="435"/>
                      <a:pt x="4907" y="64"/>
                      <a:pt x="4907" y="64"/>
                    </a:cubicBezTo>
                    <a:lnTo>
                      <a:pt x="490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1639551" y="4063143"/>
                <a:ext cx="378155" cy="219398"/>
              </a:xfrm>
              <a:custGeom>
                <a:rect b="b" l="l" r="r" t="t"/>
                <a:pathLst>
                  <a:path extrusionOk="0" h="2576" w="4440">
                    <a:moveTo>
                      <a:pt x="927" y="1"/>
                    </a:moveTo>
                    <a:cubicBezTo>
                      <a:pt x="639" y="1"/>
                      <a:pt x="367" y="113"/>
                      <a:pt x="241" y="410"/>
                    </a:cubicBezTo>
                    <a:cubicBezTo>
                      <a:pt x="0" y="976"/>
                      <a:pt x="414" y="1500"/>
                      <a:pt x="828" y="1740"/>
                    </a:cubicBezTo>
                    <a:cubicBezTo>
                      <a:pt x="1268" y="2002"/>
                      <a:pt x="2922" y="2505"/>
                      <a:pt x="3404" y="2568"/>
                    </a:cubicBezTo>
                    <a:cubicBezTo>
                      <a:pt x="3441" y="2573"/>
                      <a:pt x="3477" y="2575"/>
                      <a:pt x="3514" y="2575"/>
                    </a:cubicBezTo>
                    <a:cubicBezTo>
                      <a:pt x="3982" y="2575"/>
                      <a:pt x="4439" y="2186"/>
                      <a:pt x="4279" y="1782"/>
                    </a:cubicBezTo>
                    <a:cubicBezTo>
                      <a:pt x="4101" y="1348"/>
                      <a:pt x="2509" y="714"/>
                      <a:pt x="2268" y="562"/>
                    </a:cubicBezTo>
                    <a:cubicBezTo>
                      <a:pt x="2053" y="431"/>
                      <a:pt x="1660" y="232"/>
                      <a:pt x="1660" y="232"/>
                    </a:cubicBezTo>
                    <a:cubicBezTo>
                      <a:pt x="1472" y="97"/>
                      <a:pt x="1193" y="1"/>
                      <a:pt x="9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1643128" y="4058799"/>
                <a:ext cx="373811" cy="227745"/>
              </a:xfrm>
              <a:custGeom>
                <a:rect b="b" l="l" r="r" t="t"/>
                <a:pathLst>
                  <a:path extrusionOk="0" h="2674" w="4389">
                    <a:moveTo>
                      <a:pt x="854" y="110"/>
                    </a:moveTo>
                    <a:cubicBezTo>
                      <a:pt x="1116" y="110"/>
                      <a:pt x="1419" y="199"/>
                      <a:pt x="1592" y="330"/>
                    </a:cubicBezTo>
                    <a:cubicBezTo>
                      <a:pt x="1592" y="330"/>
                      <a:pt x="1985" y="524"/>
                      <a:pt x="2205" y="676"/>
                    </a:cubicBezTo>
                    <a:cubicBezTo>
                      <a:pt x="2273" y="723"/>
                      <a:pt x="2425" y="786"/>
                      <a:pt x="2598" y="854"/>
                    </a:cubicBezTo>
                    <a:cubicBezTo>
                      <a:pt x="2797" y="938"/>
                      <a:pt x="3011" y="1048"/>
                      <a:pt x="3231" y="1158"/>
                    </a:cubicBezTo>
                    <a:cubicBezTo>
                      <a:pt x="3451" y="1289"/>
                      <a:pt x="3687" y="1399"/>
                      <a:pt x="3865" y="1530"/>
                    </a:cubicBezTo>
                    <a:cubicBezTo>
                      <a:pt x="4038" y="1640"/>
                      <a:pt x="4148" y="1771"/>
                      <a:pt x="4190" y="1854"/>
                    </a:cubicBezTo>
                    <a:cubicBezTo>
                      <a:pt x="4258" y="2032"/>
                      <a:pt x="4190" y="2226"/>
                      <a:pt x="4017" y="2357"/>
                    </a:cubicBezTo>
                    <a:cubicBezTo>
                      <a:pt x="3883" y="2491"/>
                      <a:pt x="3663" y="2560"/>
                      <a:pt x="3463" y="2560"/>
                    </a:cubicBezTo>
                    <a:cubicBezTo>
                      <a:pt x="3436" y="2560"/>
                      <a:pt x="3409" y="2559"/>
                      <a:pt x="3383" y="2556"/>
                    </a:cubicBezTo>
                    <a:cubicBezTo>
                      <a:pt x="3142" y="2530"/>
                      <a:pt x="2598" y="2378"/>
                      <a:pt x="2074" y="2226"/>
                    </a:cubicBezTo>
                    <a:cubicBezTo>
                      <a:pt x="1550" y="2053"/>
                      <a:pt x="1027" y="1854"/>
                      <a:pt x="833" y="1744"/>
                    </a:cubicBezTo>
                    <a:cubicBezTo>
                      <a:pt x="613" y="1613"/>
                      <a:pt x="414" y="1441"/>
                      <a:pt x="283" y="1221"/>
                    </a:cubicBezTo>
                    <a:cubicBezTo>
                      <a:pt x="178" y="985"/>
                      <a:pt x="131" y="744"/>
                      <a:pt x="241" y="482"/>
                    </a:cubicBezTo>
                    <a:cubicBezTo>
                      <a:pt x="351" y="220"/>
                      <a:pt x="592" y="131"/>
                      <a:pt x="854" y="110"/>
                    </a:cubicBezTo>
                    <a:close/>
                    <a:moveTo>
                      <a:pt x="854" y="0"/>
                    </a:moveTo>
                    <a:cubicBezTo>
                      <a:pt x="545" y="0"/>
                      <a:pt x="262" y="131"/>
                      <a:pt x="131" y="435"/>
                    </a:cubicBezTo>
                    <a:cubicBezTo>
                      <a:pt x="0" y="744"/>
                      <a:pt x="68" y="1027"/>
                      <a:pt x="199" y="1268"/>
                    </a:cubicBezTo>
                    <a:cubicBezTo>
                      <a:pt x="330" y="1509"/>
                      <a:pt x="545" y="1702"/>
                      <a:pt x="765" y="1833"/>
                    </a:cubicBezTo>
                    <a:cubicBezTo>
                      <a:pt x="985" y="1964"/>
                      <a:pt x="1508" y="2163"/>
                      <a:pt x="2053" y="2336"/>
                    </a:cubicBezTo>
                    <a:cubicBezTo>
                      <a:pt x="2577" y="2488"/>
                      <a:pt x="3100" y="2640"/>
                      <a:pt x="3362" y="2661"/>
                    </a:cubicBezTo>
                    <a:cubicBezTo>
                      <a:pt x="3409" y="2669"/>
                      <a:pt x="3457" y="2673"/>
                      <a:pt x="3504" y="2673"/>
                    </a:cubicBezTo>
                    <a:cubicBezTo>
                      <a:pt x="3722" y="2673"/>
                      <a:pt x="3938" y="2588"/>
                      <a:pt x="4080" y="2446"/>
                    </a:cubicBezTo>
                    <a:cubicBezTo>
                      <a:pt x="4279" y="2294"/>
                      <a:pt x="4389" y="2053"/>
                      <a:pt x="4300" y="1812"/>
                    </a:cubicBezTo>
                    <a:cubicBezTo>
                      <a:pt x="4237" y="1681"/>
                      <a:pt x="4106" y="1551"/>
                      <a:pt x="3907" y="1420"/>
                    </a:cubicBezTo>
                    <a:cubicBezTo>
                      <a:pt x="3734" y="1310"/>
                      <a:pt x="3514" y="1179"/>
                      <a:pt x="3273" y="1069"/>
                    </a:cubicBezTo>
                    <a:cubicBezTo>
                      <a:pt x="3059" y="959"/>
                      <a:pt x="2839" y="854"/>
                      <a:pt x="2640" y="765"/>
                    </a:cubicBezTo>
                    <a:cubicBezTo>
                      <a:pt x="2467" y="676"/>
                      <a:pt x="2315" y="613"/>
                      <a:pt x="2273" y="566"/>
                    </a:cubicBezTo>
                    <a:cubicBezTo>
                      <a:pt x="2032" y="435"/>
                      <a:pt x="1660" y="241"/>
                      <a:pt x="1660" y="241"/>
                    </a:cubicBezTo>
                    <a:cubicBezTo>
                      <a:pt x="1440" y="89"/>
                      <a:pt x="1137" y="0"/>
                      <a:pt x="8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1901360" y="3100907"/>
                <a:ext cx="85681" cy="108762"/>
              </a:xfrm>
              <a:custGeom>
                <a:rect b="b" l="l" r="r" t="t"/>
                <a:pathLst>
                  <a:path extrusionOk="0" h="1277" w="1006">
                    <a:moveTo>
                      <a:pt x="67" y="0"/>
                    </a:moveTo>
                    <a:cubicBezTo>
                      <a:pt x="45" y="0"/>
                      <a:pt x="19" y="15"/>
                      <a:pt x="0" y="30"/>
                    </a:cubicBezTo>
                    <a:cubicBezTo>
                      <a:pt x="0" y="56"/>
                      <a:pt x="0" y="98"/>
                      <a:pt x="27" y="119"/>
                    </a:cubicBezTo>
                    <a:cubicBezTo>
                      <a:pt x="461" y="360"/>
                      <a:pt x="702" y="795"/>
                      <a:pt x="896" y="1234"/>
                    </a:cubicBezTo>
                    <a:cubicBezTo>
                      <a:pt x="896" y="1276"/>
                      <a:pt x="943" y="1276"/>
                      <a:pt x="964" y="1276"/>
                    </a:cubicBezTo>
                    <a:cubicBezTo>
                      <a:pt x="985" y="1255"/>
                      <a:pt x="1006" y="1234"/>
                      <a:pt x="985" y="1187"/>
                    </a:cubicBezTo>
                    <a:cubicBezTo>
                      <a:pt x="812" y="732"/>
                      <a:pt x="550" y="292"/>
                      <a:pt x="89" y="9"/>
                    </a:cubicBezTo>
                    <a:cubicBezTo>
                      <a:pt x="83" y="3"/>
                      <a:pt x="75" y="0"/>
                      <a:pt x="6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1975797" y="3219973"/>
                <a:ext cx="18823" cy="78867"/>
              </a:xfrm>
              <a:custGeom>
                <a:rect b="b" l="l" r="r" t="t"/>
                <a:pathLst>
                  <a:path extrusionOk="0" h="926" w="221">
                    <a:moveTo>
                      <a:pt x="68" y="1"/>
                    </a:moveTo>
                    <a:cubicBezTo>
                      <a:pt x="60" y="1"/>
                      <a:pt x="50" y="3"/>
                      <a:pt x="43" y="9"/>
                    </a:cubicBezTo>
                    <a:cubicBezTo>
                      <a:pt x="22" y="9"/>
                      <a:pt x="1" y="51"/>
                      <a:pt x="22" y="72"/>
                    </a:cubicBezTo>
                    <a:cubicBezTo>
                      <a:pt x="111" y="313"/>
                      <a:pt x="69" y="596"/>
                      <a:pt x="90" y="884"/>
                    </a:cubicBezTo>
                    <a:cubicBezTo>
                      <a:pt x="90" y="905"/>
                      <a:pt x="111" y="926"/>
                      <a:pt x="132" y="926"/>
                    </a:cubicBezTo>
                    <a:cubicBezTo>
                      <a:pt x="174" y="926"/>
                      <a:pt x="200" y="905"/>
                      <a:pt x="200" y="884"/>
                    </a:cubicBezTo>
                    <a:cubicBezTo>
                      <a:pt x="174" y="596"/>
                      <a:pt x="221" y="313"/>
                      <a:pt x="111" y="30"/>
                    </a:cubicBezTo>
                    <a:cubicBezTo>
                      <a:pt x="111" y="15"/>
                      <a:pt x="90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1975797" y="3086599"/>
                <a:ext cx="106292" cy="23422"/>
              </a:xfrm>
              <a:custGeom>
                <a:rect b="b" l="l" r="r" t="t"/>
                <a:pathLst>
                  <a:path extrusionOk="0" h="275" w="1248">
                    <a:moveTo>
                      <a:pt x="878" y="1"/>
                    </a:moveTo>
                    <a:cubicBezTo>
                      <a:pt x="588" y="1"/>
                      <a:pt x="316" y="60"/>
                      <a:pt x="43" y="156"/>
                    </a:cubicBezTo>
                    <a:cubicBezTo>
                      <a:pt x="1" y="177"/>
                      <a:pt x="1" y="198"/>
                      <a:pt x="1" y="245"/>
                    </a:cubicBezTo>
                    <a:cubicBezTo>
                      <a:pt x="16" y="260"/>
                      <a:pt x="31" y="275"/>
                      <a:pt x="55" y="275"/>
                    </a:cubicBezTo>
                    <a:cubicBezTo>
                      <a:pt x="65" y="275"/>
                      <a:pt x="76" y="272"/>
                      <a:pt x="90" y="266"/>
                    </a:cubicBezTo>
                    <a:cubicBezTo>
                      <a:pt x="342" y="170"/>
                      <a:pt x="598" y="108"/>
                      <a:pt x="870" y="108"/>
                    </a:cubicBezTo>
                    <a:cubicBezTo>
                      <a:pt x="971" y="108"/>
                      <a:pt x="1073" y="117"/>
                      <a:pt x="1179" y="135"/>
                    </a:cubicBezTo>
                    <a:cubicBezTo>
                      <a:pt x="1200" y="135"/>
                      <a:pt x="1247" y="114"/>
                      <a:pt x="1247" y="93"/>
                    </a:cubicBezTo>
                    <a:cubicBezTo>
                      <a:pt x="1247" y="46"/>
                      <a:pt x="1221" y="25"/>
                      <a:pt x="1200" y="25"/>
                    </a:cubicBezTo>
                    <a:cubicBezTo>
                      <a:pt x="1090" y="8"/>
                      <a:pt x="983" y="1"/>
                      <a:pt x="87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1992746" y="3132590"/>
                <a:ext cx="38923" cy="101182"/>
              </a:xfrm>
              <a:custGeom>
                <a:rect b="b" l="l" r="r" t="t"/>
                <a:pathLst>
                  <a:path extrusionOk="0" h="1188" w="457">
                    <a:moveTo>
                      <a:pt x="54" y="0"/>
                    </a:moveTo>
                    <a:cubicBezTo>
                      <a:pt x="45" y="0"/>
                      <a:pt x="34" y="3"/>
                      <a:pt x="22" y="9"/>
                    </a:cubicBezTo>
                    <a:cubicBezTo>
                      <a:pt x="1" y="30"/>
                      <a:pt x="1" y="77"/>
                      <a:pt x="22" y="98"/>
                    </a:cubicBezTo>
                    <a:cubicBezTo>
                      <a:pt x="263" y="402"/>
                      <a:pt x="284" y="752"/>
                      <a:pt x="347" y="1145"/>
                    </a:cubicBezTo>
                    <a:cubicBezTo>
                      <a:pt x="347" y="1166"/>
                      <a:pt x="368" y="1187"/>
                      <a:pt x="415" y="1187"/>
                    </a:cubicBezTo>
                    <a:cubicBezTo>
                      <a:pt x="436" y="1187"/>
                      <a:pt x="457" y="1145"/>
                      <a:pt x="457" y="1124"/>
                    </a:cubicBezTo>
                    <a:cubicBezTo>
                      <a:pt x="394" y="752"/>
                      <a:pt x="368" y="360"/>
                      <a:pt x="106" y="30"/>
                    </a:cubicBezTo>
                    <a:cubicBezTo>
                      <a:pt x="91" y="15"/>
                      <a:pt x="76" y="0"/>
                      <a:pt x="5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1147104" y="2760062"/>
                <a:ext cx="620549" cy="204664"/>
              </a:xfrm>
              <a:custGeom>
                <a:rect b="b" l="l" r="r" t="t"/>
                <a:pathLst>
                  <a:path extrusionOk="0" h="2403" w="7286">
                    <a:moveTo>
                      <a:pt x="5489" y="1"/>
                    </a:moveTo>
                    <a:cubicBezTo>
                      <a:pt x="5252" y="1"/>
                      <a:pt x="4993" y="18"/>
                      <a:pt x="4714" y="62"/>
                    </a:cubicBezTo>
                    <a:cubicBezTo>
                      <a:pt x="3316" y="282"/>
                      <a:pt x="132" y="586"/>
                      <a:pt x="132" y="586"/>
                    </a:cubicBezTo>
                    <a:cubicBezTo>
                      <a:pt x="132" y="586"/>
                      <a:pt x="1" y="1702"/>
                      <a:pt x="43" y="2047"/>
                    </a:cubicBezTo>
                    <a:cubicBezTo>
                      <a:pt x="85" y="2377"/>
                      <a:pt x="587" y="2377"/>
                      <a:pt x="1917" y="2398"/>
                    </a:cubicBezTo>
                    <a:cubicBezTo>
                      <a:pt x="2008" y="2401"/>
                      <a:pt x="2109" y="2402"/>
                      <a:pt x="2219" y="2402"/>
                    </a:cubicBezTo>
                    <a:cubicBezTo>
                      <a:pt x="3743" y="2402"/>
                      <a:pt x="7011" y="2145"/>
                      <a:pt x="7133" y="1984"/>
                    </a:cubicBezTo>
                    <a:cubicBezTo>
                      <a:pt x="7264" y="1806"/>
                      <a:pt x="7285" y="1110"/>
                      <a:pt x="7023" y="282"/>
                    </a:cubicBezTo>
                    <a:cubicBezTo>
                      <a:pt x="7023" y="282"/>
                      <a:pt x="6437" y="1"/>
                      <a:pt x="54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1143101" y="2755292"/>
                <a:ext cx="624552" cy="214884"/>
              </a:xfrm>
              <a:custGeom>
                <a:rect b="b" l="l" r="r" t="t"/>
                <a:pathLst>
                  <a:path extrusionOk="0" h="2523" w="7333">
                    <a:moveTo>
                      <a:pt x="5698" y="118"/>
                    </a:moveTo>
                    <a:cubicBezTo>
                      <a:pt x="6526" y="139"/>
                      <a:pt x="7008" y="380"/>
                      <a:pt x="7029" y="380"/>
                    </a:cubicBezTo>
                    <a:cubicBezTo>
                      <a:pt x="7139" y="773"/>
                      <a:pt x="7201" y="1145"/>
                      <a:pt x="7201" y="1428"/>
                    </a:cubicBezTo>
                    <a:cubicBezTo>
                      <a:pt x="7228" y="1579"/>
                      <a:pt x="7201" y="1710"/>
                      <a:pt x="7201" y="1799"/>
                    </a:cubicBezTo>
                    <a:cubicBezTo>
                      <a:pt x="7180" y="1909"/>
                      <a:pt x="7159" y="1972"/>
                      <a:pt x="7139" y="2019"/>
                    </a:cubicBezTo>
                    <a:cubicBezTo>
                      <a:pt x="7139" y="2011"/>
                      <a:pt x="7136" y="2008"/>
                      <a:pt x="7132" y="2008"/>
                    </a:cubicBezTo>
                    <a:cubicBezTo>
                      <a:pt x="7125" y="2008"/>
                      <a:pt x="7111" y="2019"/>
                      <a:pt x="7097" y="2019"/>
                    </a:cubicBezTo>
                    <a:cubicBezTo>
                      <a:pt x="7070" y="2040"/>
                      <a:pt x="7029" y="2040"/>
                      <a:pt x="6966" y="2061"/>
                    </a:cubicBezTo>
                    <a:cubicBezTo>
                      <a:pt x="6856" y="2082"/>
                      <a:pt x="6678" y="2103"/>
                      <a:pt x="6484" y="2124"/>
                    </a:cubicBezTo>
                    <a:cubicBezTo>
                      <a:pt x="6112" y="2192"/>
                      <a:pt x="5588" y="2234"/>
                      <a:pt x="5023" y="2281"/>
                    </a:cubicBezTo>
                    <a:cubicBezTo>
                      <a:pt x="4046" y="2355"/>
                      <a:pt x="2956" y="2416"/>
                      <a:pt x="2261" y="2416"/>
                    </a:cubicBezTo>
                    <a:cubicBezTo>
                      <a:pt x="2162" y="2416"/>
                      <a:pt x="2072" y="2415"/>
                      <a:pt x="1991" y="2412"/>
                    </a:cubicBezTo>
                    <a:cubicBezTo>
                      <a:pt x="1310" y="2386"/>
                      <a:pt x="854" y="2386"/>
                      <a:pt x="551" y="2344"/>
                    </a:cubicBezTo>
                    <a:cubicBezTo>
                      <a:pt x="420" y="2323"/>
                      <a:pt x="310" y="2281"/>
                      <a:pt x="242" y="2234"/>
                    </a:cubicBezTo>
                    <a:cubicBezTo>
                      <a:pt x="179" y="2192"/>
                      <a:pt x="158" y="2150"/>
                      <a:pt x="132" y="2082"/>
                    </a:cubicBezTo>
                    <a:cubicBezTo>
                      <a:pt x="111" y="1930"/>
                      <a:pt x="132" y="1559"/>
                      <a:pt x="179" y="1255"/>
                    </a:cubicBezTo>
                    <a:cubicBezTo>
                      <a:pt x="200" y="946"/>
                      <a:pt x="221" y="731"/>
                      <a:pt x="221" y="684"/>
                    </a:cubicBezTo>
                    <a:cubicBezTo>
                      <a:pt x="289" y="684"/>
                      <a:pt x="3384" y="401"/>
                      <a:pt x="4761" y="186"/>
                    </a:cubicBezTo>
                    <a:cubicBezTo>
                      <a:pt x="5107" y="118"/>
                      <a:pt x="5437" y="118"/>
                      <a:pt x="5698" y="118"/>
                    </a:cubicBezTo>
                    <a:close/>
                    <a:moveTo>
                      <a:pt x="5502" y="1"/>
                    </a:moveTo>
                    <a:cubicBezTo>
                      <a:pt x="5273" y="1"/>
                      <a:pt x="5022" y="25"/>
                      <a:pt x="4761" y="76"/>
                    </a:cubicBezTo>
                    <a:cubicBezTo>
                      <a:pt x="3363" y="291"/>
                      <a:pt x="179" y="579"/>
                      <a:pt x="179" y="579"/>
                    </a:cubicBezTo>
                    <a:lnTo>
                      <a:pt x="111" y="600"/>
                    </a:lnTo>
                    <a:lnTo>
                      <a:pt x="111" y="642"/>
                    </a:lnTo>
                    <a:cubicBezTo>
                      <a:pt x="111" y="642"/>
                      <a:pt x="90" y="904"/>
                      <a:pt x="48" y="1234"/>
                    </a:cubicBezTo>
                    <a:cubicBezTo>
                      <a:pt x="27" y="1559"/>
                      <a:pt x="1" y="1909"/>
                      <a:pt x="27" y="2103"/>
                    </a:cubicBezTo>
                    <a:cubicBezTo>
                      <a:pt x="48" y="2192"/>
                      <a:pt x="90" y="2281"/>
                      <a:pt x="179" y="2344"/>
                    </a:cubicBezTo>
                    <a:cubicBezTo>
                      <a:pt x="262" y="2386"/>
                      <a:pt x="372" y="2433"/>
                      <a:pt x="551" y="2454"/>
                    </a:cubicBezTo>
                    <a:cubicBezTo>
                      <a:pt x="854" y="2496"/>
                      <a:pt x="1310" y="2496"/>
                      <a:pt x="1964" y="2517"/>
                    </a:cubicBezTo>
                    <a:cubicBezTo>
                      <a:pt x="2065" y="2521"/>
                      <a:pt x="2178" y="2523"/>
                      <a:pt x="2301" y="2523"/>
                    </a:cubicBezTo>
                    <a:cubicBezTo>
                      <a:pt x="3014" y="2523"/>
                      <a:pt x="4075" y="2462"/>
                      <a:pt x="5044" y="2386"/>
                    </a:cubicBezTo>
                    <a:cubicBezTo>
                      <a:pt x="5588" y="2344"/>
                      <a:pt x="6112" y="2302"/>
                      <a:pt x="6505" y="2234"/>
                    </a:cubicBezTo>
                    <a:cubicBezTo>
                      <a:pt x="6704" y="2213"/>
                      <a:pt x="6877" y="2192"/>
                      <a:pt x="6987" y="2171"/>
                    </a:cubicBezTo>
                    <a:cubicBezTo>
                      <a:pt x="7050" y="2150"/>
                      <a:pt x="7097" y="2150"/>
                      <a:pt x="7139" y="2124"/>
                    </a:cubicBezTo>
                    <a:cubicBezTo>
                      <a:pt x="7180" y="2124"/>
                      <a:pt x="7201" y="2103"/>
                      <a:pt x="7228" y="2082"/>
                    </a:cubicBezTo>
                    <a:cubicBezTo>
                      <a:pt x="7269" y="2019"/>
                      <a:pt x="7290" y="1930"/>
                      <a:pt x="7311" y="1820"/>
                    </a:cubicBezTo>
                    <a:cubicBezTo>
                      <a:pt x="7332" y="1710"/>
                      <a:pt x="7332" y="1579"/>
                      <a:pt x="7332" y="1428"/>
                    </a:cubicBezTo>
                    <a:cubicBezTo>
                      <a:pt x="7311" y="1124"/>
                      <a:pt x="7269" y="731"/>
                      <a:pt x="7139" y="317"/>
                    </a:cubicBezTo>
                    <a:lnTo>
                      <a:pt x="7118" y="291"/>
                    </a:lnTo>
                    <a:lnTo>
                      <a:pt x="7097" y="291"/>
                    </a:lnTo>
                    <a:cubicBezTo>
                      <a:pt x="7097" y="291"/>
                      <a:pt x="6573" y="29"/>
                      <a:pt x="5719" y="8"/>
                    </a:cubicBezTo>
                    <a:cubicBezTo>
                      <a:pt x="5650" y="3"/>
                      <a:pt x="5577" y="1"/>
                      <a:pt x="550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1230766" y="1096491"/>
                <a:ext cx="2248867" cy="2399609"/>
              </a:xfrm>
              <a:custGeom>
                <a:rect b="b" l="l" r="r" t="t"/>
                <a:pathLst>
                  <a:path extrusionOk="0" h="28176" w="26406">
                    <a:moveTo>
                      <a:pt x="6960" y="0"/>
                    </a:moveTo>
                    <a:lnTo>
                      <a:pt x="1" y="28175"/>
                    </a:lnTo>
                    <a:lnTo>
                      <a:pt x="21540" y="28175"/>
                    </a:lnTo>
                    <a:lnTo>
                      <a:pt x="264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1225401" y="1091126"/>
                <a:ext cx="2259513" cy="2408466"/>
              </a:xfrm>
              <a:custGeom>
                <a:rect b="b" l="l" r="r" t="t"/>
                <a:pathLst>
                  <a:path extrusionOk="0" h="28280" w="26531">
                    <a:moveTo>
                      <a:pt x="26400" y="132"/>
                    </a:moveTo>
                    <a:lnTo>
                      <a:pt x="21556" y="28170"/>
                    </a:lnTo>
                    <a:lnTo>
                      <a:pt x="153" y="28170"/>
                    </a:lnTo>
                    <a:lnTo>
                      <a:pt x="7071" y="132"/>
                    </a:lnTo>
                    <a:close/>
                    <a:moveTo>
                      <a:pt x="6982" y="1"/>
                    </a:moveTo>
                    <a:lnTo>
                      <a:pt x="6961" y="42"/>
                    </a:lnTo>
                    <a:lnTo>
                      <a:pt x="1" y="28280"/>
                    </a:lnTo>
                    <a:lnTo>
                      <a:pt x="21645" y="28280"/>
                    </a:lnTo>
                    <a:lnTo>
                      <a:pt x="2653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1905597" y="1163344"/>
                <a:ext cx="1445506" cy="65236"/>
              </a:xfrm>
              <a:custGeom>
                <a:rect b="b" l="l" r="r" t="t"/>
                <a:pathLst>
                  <a:path extrusionOk="0" h="766" w="16973">
                    <a:moveTo>
                      <a:pt x="173" y="1"/>
                    </a:moveTo>
                    <a:lnTo>
                      <a:pt x="0" y="766"/>
                    </a:lnTo>
                    <a:lnTo>
                      <a:pt x="16842" y="766"/>
                    </a:lnTo>
                    <a:lnTo>
                      <a:pt x="169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1899721" y="1159852"/>
                <a:ext cx="1457173" cy="72731"/>
              </a:xfrm>
              <a:custGeom>
                <a:rect b="b" l="l" r="r" t="t"/>
                <a:pathLst>
                  <a:path extrusionOk="0" h="854" w="17110">
                    <a:moveTo>
                      <a:pt x="16979" y="110"/>
                    </a:moveTo>
                    <a:lnTo>
                      <a:pt x="16869" y="744"/>
                    </a:lnTo>
                    <a:lnTo>
                      <a:pt x="132" y="744"/>
                    </a:lnTo>
                    <a:lnTo>
                      <a:pt x="284" y="110"/>
                    </a:lnTo>
                    <a:close/>
                    <a:moveTo>
                      <a:pt x="200" y="0"/>
                    </a:moveTo>
                    <a:lnTo>
                      <a:pt x="200" y="42"/>
                    </a:lnTo>
                    <a:lnTo>
                      <a:pt x="1" y="854"/>
                    </a:lnTo>
                    <a:lnTo>
                      <a:pt x="16958" y="854"/>
                    </a:lnTo>
                    <a:lnTo>
                      <a:pt x="1711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1881070" y="1267754"/>
                <a:ext cx="1451808" cy="65151"/>
              </a:xfrm>
              <a:custGeom>
                <a:rect b="b" l="l" r="r" t="t"/>
                <a:pathLst>
                  <a:path extrusionOk="0" h="765" w="17047">
                    <a:moveTo>
                      <a:pt x="178" y="0"/>
                    </a:moveTo>
                    <a:lnTo>
                      <a:pt x="0" y="765"/>
                    </a:lnTo>
                    <a:lnTo>
                      <a:pt x="16915" y="765"/>
                    </a:lnTo>
                    <a:lnTo>
                      <a:pt x="1704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1873916" y="1261963"/>
                <a:ext cx="1464242" cy="74519"/>
              </a:xfrm>
              <a:custGeom>
                <a:rect b="b" l="l" r="r" t="t"/>
                <a:pathLst>
                  <a:path extrusionOk="0" h="875" w="17193">
                    <a:moveTo>
                      <a:pt x="17062" y="110"/>
                    </a:moveTo>
                    <a:lnTo>
                      <a:pt x="16952" y="765"/>
                    </a:lnTo>
                    <a:lnTo>
                      <a:pt x="152" y="765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7"/>
                    </a:lnTo>
                    <a:lnTo>
                      <a:pt x="0" y="875"/>
                    </a:lnTo>
                    <a:lnTo>
                      <a:pt x="17041" y="875"/>
                    </a:lnTo>
                    <a:lnTo>
                      <a:pt x="1719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1855181" y="1371653"/>
                <a:ext cx="1458962" cy="65236"/>
              </a:xfrm>
              <a:custGeom>
                <a:rect b="b" l="l" r="r" t="t"/>
                <a:pathLst>
                  <a:path extrusionOk="0" h="766" w="17131">
                    <a:moveTo>
                      <a:pt x="199" y="1"/>
                    </a:moveTo>
                    <a:lnTo>
                      <a:pt x="0" y="765"/>
                    </a:lnTo>
                    <a:lnTo>
                      <a:pt x="16999" y="765"/>
                    </a:lnTo>
                    <a:lnTo>
                      <a:pt x="171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1849815" y="1366288"/>
                <a:ext cx="1469607" cy="74179"/>
              </a:xfrm>
              <a:custGeom>
                <a:rect b="b" l="l" r="r" t="t"/>
                <a:pathLst>
                  <a:path extrusionOk="0" h="871" w="17256">
                    <a:moveTo>
                      <a:pt x="17125" y="106"/>
                    </a:moveTo>
                    <a:lnTo>
                      <a:pt x="17020" y="760"/>
                    </a:lnTo>
                    <a:lnTo>
                      <a:pt x="131" y="760"/>
                    </a:lnTo>
                    <a:lnTo>
                      <a:pt x="304" y="106"/>
                    </a:lnTo>
                    <a:close/>
                    <a:moveTo>
                      <a:pt x="215" y="1"/>
                    </a:moveTo>
                    <a:lnTo>
                      <a:pt x="194" y="43"/>
                    </a:lnTo>
                    <a:lnTo>
                      <a:pt x="0" y="870"/>
                    </a:lnTo>
                    <a:lnTo>
                      <a:pt x="17104" y="870"/>
                    </a:lnTo>
                    <a:lnTo>
                      <a:pt x="1725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1829291" y="1475552"/>
                <a:ext cx="832318" cy="65236"/>
              </a:xfrm>
              <a:custGeom>
                <a:rect b="b" l="l" r="r" t="t"/>
                <a:pathLst>
                  <a:path extrusionOk="0" h="766" w="9773">
                    <a:moveTo>
                      <a:pt x="194" y="1"/>
                    </a:moveTo>
                    <a:lnTo>
                      <a:pt x="1" y="765"/>
                    </a:lnTo>
                    <a:lnTo>
                      <a:pt x="9621" y="765"/>
                    </a:lnTo>
                    <a:lnTo>
                      <a:pt x="97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1823500" y="1470187"/>
                <a:ext cx="845688" cy="76393"/>
              </a:xfrm>
              <a:custGeom>
                <a:rect b="b" l="l" r="r" t="t"/>
                <a:pathLst>
                  <a:path extrusionOk="0" h="897" w="9930">
                    <a:moveTo>
                      <a:pt x="9778" y="111"/>
                    </a:moveTo>
                    <a:lnTo>
                      <a:pt x="9647" y="787"/>
                    </a:lnTo>
                    <a:lnTo>
                      <a:pt x="152" y="787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199" y="43"/>
                    </a:lnTo>
                    <a:lnTo>
                      <a:pt x="0" y="896"/>
                    </a:lnTo>
                    <a:lnTo>
                      <a:pt x="9736" y="896"/>
                    </a:lnTo>
                    <a:lnTo>
                      <a:pt x="993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1805190" y="1581750"/>
                <a:ext cx="1471907" cy="66940"/>
              </a:xfrm>
              <a:custGeom>
                <a:rect b="b" l="l" r="r" t="t"/>
                <a:pathLst>
                  <a:path extrusionOk="0" h="786" w="17283">
                    <a:moveTo>
                      <a:pt x="174" y="0"/>
                    </a:moveTo>
                    <a:lnTo>
                      <a:pt x="1" y="786"/>
                    </a:lnTo>
                    <a:lnTo>
                      <a:pt x="17152" y="786"/>
                    </a:lnTo>
                    <a:lnTo>
                      <a:pt x="1728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1797610" y="1575959"/>
                <a:ext cx="1484852" cy="76308"/>
              </a:xfrm>
              <a:custGeom>
                <a:rect b="b" l="l" r="r" t="t"/>
                <a:pathLst>
                  <a:path extrusionOk="0" h="896" w="17435">
                    <a:moveTo>
                      <a:pt x="17303" y="110"/>
                    </a:moveTo>
                    <a:lnTo>
                      <a:pt x="17173" y="786"/>
                    </a:lnTo>
                    <a:lnTo>
                      <a:pt x="153" y="786"/>
                    </a:lnTo>
                    <a:lnTo>
                      <a:pt x="304" y="110"/>
                    </a:lnTo>
                    <a:close/>
                    <a:moveTo>
                      <a:pt x="221" y="0"/>
                    </a:moveTo>
                    <a:lnTo>
                      <a:pt x="221" y="47"/>
                    </a:lnTo>
                    <a:lnTo>
                      <a:pt x="1" y="896"/>
                    </a:lnTo>
                    <a:lnTo>
                      <a:pt x="17282" y="896"/>
                    </a:lnTo>
                    <a:lnTo>
                      <a:pt x="1743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2"/>
              <p:cNvSpPr/>
              <p:nvPr/>
            </p:nvSpPr>
            <p:spPr>
              <a:xfrm>
                <a:off x="1778875" y="1687438"/>
                <a:ext cx="1479486" cy="66940"/>
              </a:xfrm>
              <a:custGeom>
                <a:rect b="b" l="l" r="r" t="t"/>
                <a:pathLst>
                  <a:path extrusionOk="0" h="786" w="17372">
                    <a:moveTo>
                      <a:pt x="179" y="0"/>
                    </a:moveTo>
                    <a:lnTo>
                      <a:pt x="1" y="786"/>
                    </a:lnTo>
                    <a:lnTo>
                      <a:pt x="17220" y="786"/>
                    </a:lnTo>
                    <a:lnTo>
                      <a:pt x="17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2"/>
              <p:cNvSpPr/>
              <p:nvPr/>
            </p:nvSpPr>
            <p:spPr>
              <a:xfrm>
                <a:off x="1771721" y="1683861"/>
                <a:ext cx="1492006" cy="76308"/>
              </a:xfrm>
              <a:custGeom>
                <a:rect b="b" l="l" r="r" t="t"/>
                <a:pathLst>
                  <a:path extrusionOk="0" h="896" w="17519">
                    <a:moveTo>
                      <a:pt x="17387" y="110"/>
                    </a:moveTo>
                    <a:lnTo>
                      <a:pt x="17257" y="786"/>
                    </a:lnTo>
                    <a:lnTo>
                      <a:pt x="153" y="786"/>
                    </a:lnTo>
                    <a:lnTo>
                      <a:pt x="305" y="110"/>
                    </a:lnTo>
                    <a:close/>
                    <a:moveTo>
                      <a:pt x="216" y="0"/>
                    </a:moveTo>
                    <a:lnTo>
                      <a:pt x="216" y="42"/>
                    </a:lnTo>
                    <a:lnTo>
                      <a:pt x="1" y="896"/>
                    </a:lnTo>
                    <a:lnTo>
                      <a:pt x="17367" y="896"/>
                    </a:lnTo>
                    <a:lnTo>
                      <a:pt x="1751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2"/>
              <p:cNvSpPr/>
              <p:nvPr/>
            </p:nvSpPr>
            <p:spPr>
              <a:xfrm>
                <a:off x="1751282" y="1795339"/>
                <a:ext cx="1486555" cy="68813"/>
              </a:xfrm>
              <a:custGeom>
                <a:rect b="b" l="l" r="r" t="t"/>
                <a:pathLst>
                  <a:path extrusionOk="0" h="808" w="17455">
                    <a:moveTo>
                      <a:pt x="194" y="1"/>
                    </a:moveTo>
                    <a:lnTo>
                      <a:pt x="0" y="807"/>
                    </a:lnTo>
                    <a:lnTo>
                      <a:pt x="17324" y="807"/>
                    </a:lnTo>
                    <a:lnTo>
                      <a:pt x="174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2"/>
              <p:cNvSpPr/>
              <p:nvPr/>
            </p:nvSpPr>
            <p:spPr>
              <a:xfrm>
                <a:off x="1745491" y="1791762"/>
                <a:ext cx="1499926" cy="76393"/>
              </a:xfrm>
              <a:custGeom>
                <a:rect b="b" l="l" r="r" t="t"/>
                <a:pathLst>
                  <a:path extrusionOk="0" h="897" w="17612">
                    <a:moveTo>
                      <a:pt x="17460" y="111"/>
                    </a:moveTo>
                    <a:lnTo>
                      <a:pt x="17350" y="786"/>
                    </a:lnTo>
                    <a:lnTo>
                      <a:pt x="152" y="786"/>
                    </a:lnTo>
                    <a:lnTo>
                      <a:pt x="309" y="111"/>
                    </a:lnTo>
                    <a:close/>
                    <a:moveTo>
                      <a:pt x="220" y="1"/>
                    </a:moveTo>
                    <a:lnTo>
                      <a:pt x="220" y="43"/>
                    </a:lnTo>
                    <a:lnTo>
                      <a:pt x="0" y="896"/>
                    </a:lnTo>
                    <a:lnTo>
                      <a:pt x="17434" y="896"/>
                    </a:lnTo>
                    <a:lnTo>
                      <a:pt x="176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2"/>
              <p:cNvSpPr/>
              <p:nvPr/>
            </p:nvSpPr>
            <p:spPr>
              <a:xfrm>
                <a:off x="1724966" y="1905029"/>
                <a:ext cx="1291698" cy="68813"/>
              </a:xfrm>
              <a:custGeom>
                <a:rect b="b" l="l" r="r" t="t"/>
                <a:pathLst>
                  <a:path extrusionOk="0" h="808" w="15167">
                    <a:moveTo>
                      <a:pt x="199" y="1"/>
                    </a:moveTo>
                    <a:lnTo>
                      <a:pt x="0" y="807"/>
                    </a:lnTo>
                    <a:lnTo>
                      <a:pt x="15014" y="807"/>
                    </a:lnTo>
                    <a:lnTo>
                      <a:pt x="1516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2"/>
              <p:cNvSpPr/>
              <p:nvPr/>
            </p:nvSpPr>
            <p:spPr>
              <a:xfrm>
                <a:off x="1719601" y="1899238"/>
                <a:ext cx="1302854" cy="78181"/>
              </a:xfrm>
              <a:custGeom>
                <a:rect b="b" l="l" r="r" t="t"/>
                <a:pathLst>
                  <a:path extrusionOk="0" h="918" w="15298">
                    <a:moveTo>
                      <a:pt x="15166" y="111"/>
                    </a:moveTo>
                    <a:lnTo>
                      <a:pt x="15035" y="813"/>
                    </a:lnTo>
                    <a:lnTo>
                      <a:pt x="152" y="813"/>
                    </a:lnTo>
                    <a:lnTo>
                      <a:pt x="304" y="111"/>
                    </a:lnTo>
                    <a:close/>
                    <a:moveTo>
                      <a:pt x="220" y="1"/>
                    </a:moveTo>
                    <a:lnTo>
                      <a:pt x="220" y="48"/>
                    </a:lnTo>
                    <a:lnTo>
                      <a:pt x="0" y="917"/>
                    </a:lnTo>
                    <a:lnTo>
                      <a:pt x="15145" y="917"/>
                    </a:lnTo>
                    <a:lnTo>
                      <a:pt x="1529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2"/>
              <p:cNvSpPr/>
              <p:nvPr/>
            </p:nvSpPr>
            <p:spPr>
              <a:xfrm>
                <a:off x="1699077" y="2014804"/>
                <a:ext cx="1501714" cy="68728"/>
              </a:xfrm>
              <a:custGeom>
                <a:rect b="b" l="l" r="r" t="t"/>
                <a:pathLst>
                  <a:path extrusionOk="0" h="807" w="17633">
                    <a:moveTo>
                      <a:pt x="199" y="0"/>
                    </a:moveTo>
                    <a:lnTo>
                      <a:pt x="0" y="807"/>
                    </a:lnTo>
                    <a:lnTo>
                      <a:pt x="17481" y="807"/>
                    </a:lnTo>
                    <a:lnTo>
                      <a:pt x="17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42"/>
              <p:cNvSpPr/>
              <p:nvPr/>
            </p:nvSpPr>
            <p:spPr>
              <a:xfrm>
                <a:off x="1693712" y="2009013"/>
                <a:ext cx="1512445" cy="79885"/>
              </a:xfrm>
              <a:custGeom>
                <a:rect b="b" l="l" r="r" t="t"/>
                <a:pathLst>
                  <a:path extrusionOk="0" h="938" w="17759">
                    <a:moveTo>
                      <a:pt x="17607" y="110"/>
                    </a:moveTo>
                    <a:lnTo>
                      <a:pt x="17497" y="807"/>
                    </a:lnTo>
                    <a:lnTo>
                      <a:pt x="131" y="807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194" y="47"/>
                    </a:lnTo>
                    <a:lnTo>
                      <a:pt x="1" y="938"/>
                    </a:lnTo>
                    <a:lnTo>
                      <a:pt x="17586" y="938"/>
                    </a:lnTo>
                    <a:lnTo>
                      <a:pt x="177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42"/>
              <p:cNvSpPr/>
              <p:nvPr/>
            </p:nvSpPr>
            <p:spPr>
              <a:xfrm>
                <a:off x="1671399" y="2124494"/>
                <a:ext cx="1508953" cy="70517"/>
              </a:xfrm>
              <a:custGeom>
                <a:rect b="b" l="l" r="r" t="t"/>
                <a:pathLst>
                  <a:path extrusionOk="0" h="828" w="17718">
                    <a:moveTo>
                      <a:pt x="194" y="1"/>
                    </a:moveTo>
                    <a:lnTo>
                      <a:pt x="1" y="828"/>
                    </a:lnTo>
                    <a:lnTo>
                      <a:pt x="17565" y="828"/>
                    </a:lnTo>
                    <a:lnTo>
                      <a:pt x="177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42"/>
              <p:cNvSpPr/>
              <p:nvPr/>
            </p:nvSpPr>
            <p:spPr>
              <a:xfrm>
                <a:off x="1665608" y="2120492"/>
                <a:ext cx="1520025" cy="79885"/>
              </a:xfrm>
              <a:custGeom>
                <a:rect b="b" l="l" r="r" t="t"/>
                <a:pathLst>
                  <a:path extrusionOk="0" h="938" w="17848">
                    <a:moveTo>
                      <a:pt x="17717" y="110"/>
                    </a:moveTo>
                    <a:lnTo>
                      <a:pt x="17586" y="807"/>
                    </a:lnTo>
                    <a:lnTo>
                      <a:pt x="152" y="807"/>
                    </a:lnTo>
                    <a:lnTo>
                      <a:pt x="331" y="110"/>
                    </a:lnTo>
                    <a:close/>
                    <a:moveTo>
                      <a:pt x="221" y="0"/>
                    </a:moveTo>
                    <a:lnTo>
                      <a:pt x="221" y="48"/>
                    </a:lnTo>
                    <a:lnTo>
                      <a:pt x="1" y="938"/>
                    </a:lnTo>
                    <a:lnTo>
                      <a:pt x="17675" y="938"/>
                    </a:lnTo>
                    <a:lnTo>
                      <a:pt x="178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2"/>
              <p:cNvSpPr/>
              <p:nvPr/>
            </p:nvSpPr>
            <p:spPr>
              <a:xfrm>
                <a:off x="1645084" y="2237761"/>
                <a:ext cx="1514745" cy="70602"/>
              </a:xfrm>
              <a:custGeom>
                <a:rect b="b" l="l" r="r" t="t"/>
                <a:pathLst>
                  <a:path extrusionOk="0" h="829" w="17786">
                    <a:moveTo>
                      <a:pt x="200" y="1"/>
                    </a:moveTo>
                    <a:lnTo>
                      <a:pt x="1" y="828"/>
                    </a:lnTo>
                    <a:lnTo>
                      <a:pt x="17633" y="828"/>
                    </a:lnTo>
                    <a:lnTo>
                      <a:pt x="17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42"/>
              <p:cNvSpPr/>
              <p:nvPr/>
            </p:nvSpPr>
            <p:spPr>
              <a:xfrm>
                <a:off x="1637930" y="2231970"/>
                <a:ext cx="1527690" cy="79970"/>
              </a:xfrm>
              <a:custGeom>
                <a:rect b="b" l="l" r="r" t="t"/>
                <a:pathLst>
                  <a:path extrusionOk="0" h="939" w="17938">
                    <a:moveTo>
                      <a:pt x="17806" y="111"/>
                    </a:moveTo>
                    <a:lnTo>
                      <a:pt x="17675" y="833"/>
                    </a:lnTo>
                    <a:lnTo>
                      <a:pt x="153" y="833"/>
                    </a:lnTo>
                    <a:lnTo>
                      <a:pt x="326" y="111"/>
                    </a:lnTo>
                    <a:close/>
                    <a:moveTo>
                      <a:pt x="237" y="1"/>
                    </a:moveTo>
                    <a:lnTo>
                      <a:pt x="216" y="48"/>
                    </a:lnTo>
                    <a:lnTo>
                      <a:pt x="1" y="938"/>
                    </a:lnTo>
                    <a:lnTo>
                      <a:pt x="17780" y="938"/>
                    </a:lnTo>
                    <a:lnTo>
                      <a:pt x="179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42"/>
              <p:cNvSpPr/>
              <p:nvPr/>
            </p:nvSpPr>
            <p:spPr>
              <a:xfrm>
                <a:off x="1617491" y="2349240"/>
                <a:ext cx="919697" cy="72390"/>
              </a:xfrm>
              <a:custGeom>
                <a:rect b="b" l="l" r="r" t="t"/>
                <a:pathLst>
                  <a:path extrusionOk="0" h="850" w="10799">
                    <a:moveTo>
                      <a:pt x="194" y="1"/>
                    </a:moveTo>
                    <a:lnTo>
                      <a:pt x="0" y="849"/>
                    </a:lnTo>
                    <a:lnTo>
                      <a:pt x="10626" y="849"/>
                    </a:lnTo>
                    <a:lnTo>
                      <a:pt x="107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2"/>
              <p:cNvSpPr/>
              <p:nvPr/>
            </p:nvSpPr>
            <p:spPr>
              <a:xfrm>
                <a:off x="1611615" y="2345237"/>
                <a:ext cx="931364" cy="80396"/>
              </a:xfrm>
              <a:custGeom>
                <a:rect b="b" l="l" r="r" t="t"/>
                <a:pathLst>
                  <a:path extrusionOk="0" h="944" w="10936">
                    <a:moveTo>
                      <a:pt x="10805" y="111"/>
                    </a:moveTo>
                    <a:lnTo>
                      <a:pt x="10653" y="833"/>
                    </a:lnTo>
                    <a:lnTo>
                      <a:pt x="132" y="833"/>
                    </a:lnTo>
                    <a:lnTo>
                      <a:pt x="310" y="111"/>
                    </a:lnTo>
                    <a:close/>
                    <a:moveTo>
                      <a:pt x="221" y="1"/>
                    </a:moveTo>
                    <a:lnTo>
                      <a:pt x="221" y="48"/>
                    </a:lnTo>
                    <a:lnTo>
                      <a:pt x="1" y="943"/>
                    </a:lnTo>
                    <a:lnTo>
                      <a:pt x="10737" y="943"/>
                    </a:lnTo>
                    <a:lnTo>
                      <a:pt x="109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2"/>
              <p:cNvSpPr/>
              <p:nvPr/>
            </p:nvSpPr>
            <p:spPr>
              <a:xfrm>
                <a:off x="1589387" y="2464380"/>
                <a:ext cx="1531607" cy="72731"/>
              </a:xfrm>
              <a:custGeom>
                <a:rect b="b" l="l" r="r" t="t"/>
                <a:pathLst>
                  <a:path extrusionOk="0" h="854" w="17984">
                    <a:moveTo>
                      <a:pt x="199" y="0"/>
                    </a:moveTo>
                    <a:lnTo>
                      <a:pt x="0" y="854"/>
                    </a:lnTo>
                    <a:lnTo>
                      <a:pt x="17826" y="854"/>
                    </a:lnTo>
                    <a:lnTo>
                      <a:pt x="179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2"/>
              <p:cNvSpPr/>
              <p:nvPr/>
            </p:nvSpPr>
            <p:spPr>
              <a:xfrm>
                <a:off x="1584022" y="2459015"/>
                <a:ext cx="1542338" cy="81673"/>
              </a:xfrm>
              <a:custGeom>
                <a:rect b="b" l="l" r="r" t="t"/>
                <a:pathLst>
                  <a:path extrusionOk="0" h="959" w="18110">
                    <a:moveTo>
                      <a:pt x="17958" y="105"/>
                    </a:moveTo>
                    <a:lnTo>
                      <a:pt x="17827" y="849"/>
                    </a:lnTo>
                    <a:lnTo>
                      <a:pt x="131" y="849"/>
                    </a:lnTo>
                    <a:lnTo>
                      <a:pt x="304" y="105"/>
                    </a:lnTo>
                    <a:close/>
                    <a:moveTo>
                      <a:pt x="215" y="0"/>
                    </a:moveTo>
                    <a:lnTo>
                      <a:pt x="215" y="42"/>
                    </a:lnTo>
                    <a:lnTo>
                      <a:pt x="0" y="959"/>
                    </a:lnTo>
                    <a:lnTo>
                      <a:pt x="17937" y="959"/>
                    </a:lnTo>
                    <a:lnTo>
                      <a:pt x="1810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42"/>
              <p:cNvSpPr/>
              <p:nvPr/>
            </p:nvSpPr>
            <p:spPr>
              <a:xfrm>
                <a:off x="1561709" y="2579435"/>
                <a:ext cx="1536973" cy="72731"/>
              </a:xfrm>
              <a:custGeom>
                <a:rect b="b" l="l" r="r" t="t"/>
                <a:pathLst>
                  <a:path extrusionOk="0" h="854" w="18047">
                    <a:moveTo>
                      <a:pt x="194" y="0"/>
                    </a:moveTo>
                    <a:lnTo>
                      <a:pt x="0" y="854"/>
                    </a:lnTo>
                    <a:lnTo>
                      <a:pt x="17916" y="854"/>
                    </a:lnTo>
                    <a:lnTo>
                      <a:pt x="180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42"/>
              <p:cNvSpPr/>
              <p:nvPr/>
            </p:nvSpPr>
            <p:spPr>
              <a:xfrm>
                <a:off x="1555918" y="2574070"/>
                <a:ext cx="1549918" cy="81673"/>
              </a:xfrm>
              <a:custGeom>
                <a:rect b="b" l="l" r="r" t="t"/>
                <a:pathLst>
                  <a:path extrusionOk="0" h="959" w="18199">
                    <a:moveTo>
                      <a:pt x="18047" y="110"/>
                    </a:moveTo>
                    <a:lnTo>
                      <a:pt x="17916" y="849"/>
                    </a:lnTo>
                    <a:lnTo>
                      <a:pt x="131" y="849"/>
                    </a:lnTo>
                    <a:lnTo>
                      <a:pt x="330" y="110"/>
                    </a:lnTo>
                    <a:close/>
                    <a:moveTo>
                      <a:pt x="220" y="0"/>
                    </a:moveTo>
                    <a:lnTo>
                      <a:pt x="220" y="42"/>
                    </a:lnTo>
                    <a:lnTo>
                      <a:pt x="0" y="959"/>
                    </a:lnTo>
                    <a:lnTo>
                      <a:pt x="18026" y="959"/>
                    </a:lnTo>
                    <a:lnTo>
                      <a:pt x="1819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42"/>
              <p:cNvSpPr/>
              <p:nvPr/>
            </p:nvSpPr>
            <p:spPr>
              <a:xfrm>
                <a:off x="1533605" y="2694917"/>
                <a:ext cx="1544552" cy="74094"/>
              </a:xfrm>
              <a:custGeom>
                <a:rect b="b" l="l" r="r" t="t"/>
                <a:pathLst>
                  <a:path extrusionOk="0" h="870" w="18136">
                    <a:moveTo>
                      <a:pt x="199" y="1"/>
                    </a:moveTo>
                    <a:lnTo>
                      <a:pt x="0" y="870"/>
                    </a:lnTo>
                    <a:lnTo>
                      <a:pt x="17984" y="870"/>
                    </a:lnTo>
                    <a:lnTo>
                      <a:pt x="181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42"/>
              <p:cNvSpPr/>
              <p:nvPr/>
            </p:nvSpPr>
            <p:spPr>
              <a:xfrm>
                <a:off x="1528240" y="2690914"/>
                <a:ext cx="1555283" cy="82184"/>
              </a:xfrm>
              <a:custGeom>
                <a:rect b="b" l="l" r="r" t="t"/>
                <a:pathLst>
                  <a:path extrusionOk="0" h="965" w="18262">
                    <a:moveTo>
                      <a:pt x="18131" y="110"/>
                    </a:moveTo>
                    <a:lnTo>
                      <a:pt x="18000" y="854"/>
                    </a:lnTo>
                    <a:lnTo>
                      <a:pt x="132" y="854"/>
                    </a:lnTo>
                    <a:lnTo>
                      <a:pt x="304" y="110"/>
                    </a:lnTo>
                    <a:close/>
                    <a:moveTo>
                      <a:pt x="215" y="0"/>
                    </a:moveTo>
                    <a:lnTo>
                      <a:pt x="215" y="48"/>
                    </a:lnTo>
                    <a:lnTo>
                      <a:pt x="1" y="964"/>
                    </a:lnTo>
                    <a:lnTo>
                      <a:pt x="18110" y="964"/>
                    </a:lnTo>
                    <a:lnTo>
                      <a:pt x="182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42"/>
              <p:cNvSpPr/>
              <p:nvPr/>
            </p:nvSpPr>
            <p:spPr>
              <a:xfrm>
                <a:off x="1504139" y="2813549"/>
                <a:ext cx="1553495" cy="72816"/>
              </a:xfrm>
              <a:custGeom>
                <a:rect b="b" l="l" r="r" t="t"/>
                <a:pathLst>
                  <a:path extrusionOk="0" h="855" w="18241">
                    <a:moveTo>
                      <a:pt x="216" y="1"/>
                    </a:moveTo>
                    <a:lnTo>
                      <a:pt x="1" y="854"/>
                    </a:lnTo>
                    <a:lnTo>
                      <a:pt x="18089" y="854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42"/>
              <p:cNvSpPr/>
              <p:nvPr/>
            </p:nvSpPr>
            <p:spPr>
              <a:xfrm>
                <a:off x="1498348" y="2808183"/>
                <a:ext cx="1564651" cy="83547"/>
              </a:xfrm>
              <a:custGeom>
                <a:rect b="b" l="l" r="r" t="t"/>
                <a:pathLst>
                  <a:path extrusionOk="0" h="981" w="18372">
                    <a:moveTo>
                      <a:pt x="18241" y="111"/>
                    </a:moveTo>
                    <a:lnTo>
                      <a:pt x="18110" y="875"/>
                    </a:lnTo>
                    <a:lnTo>
                      <a:pt x="153" y="875"/>
                    </a:lnTo>
                    <a:lnTo>
                      <a:pt x="331" y="111"/>
                    </a:lnTo>
                    <a:close/>
                    <a:moveTo>
                      <a:pt x="242" y="1"/>
                    </a:moveTo>
                    <a:lnTo>
                      <a:pt x="242" y="43"/>
                    </a:lnTo>
                    <a:lnTo>
                      <a:pt x="1" y="980"/>
                    </a:lnTo>
                    <a:lnTo>
                      <a:pt x="18199" y="980"/>
                    </a:lnTo>
                    <a:lnTo>
                      <a:pt x="1837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42"/>
              <p:cNvSpPr/>
              <p:nvPr/>
            </p:nvSpPr>
            <p:spPr>
              <a:xfrm>
                <a:off x="1476035" y="2930818"/>
                <a:ext cx="804724" cy="76393"/>
              </a:xfrm>
              <a:custGeom>
                <a:rect b="b" l="l" r="r" t="t"/>
                <a:pathLst>
                  <a:path extrusionOk="0" h="897" w="9449">
                    <a:moveTo>
                      <a:pt x="221" y="1"/>
                    </a:moveTo>
                    <a:lnTo>
                      <a:pt x="1" y="896"/>
                    </a:lnTo>
                    <a:lnTo>
                      <a:pt x="9255" y="896"/>
                    </a:lnTo>
                    <a:lnTo>
                      <a:pt x="944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42"/>
              <p:cNvSpPr/>
              <p:nvPr/>
            </p:nvSpPr>
            <p:spPr>
              <a:xfrm>
                <a:off x="1470755" y="2927241"/>
                <a:ext cx="815796" cy="83547"/>
              </a:xfrm>
              <a:custGeom>
                <a:rect b="b" l="l" r="r" t="t"/>
                <a:pathLst>
                  <a:path extrusionOk="0" h="981" w="9579">
                    <a:moveTo>
                      <a:pt x="9426" y="106"/>
                    </a:moveTo>
                    <a:lnTo>
                      <a:pt x="9269" y="870"/>
                    </a:lnTo>
                    <a:lnTo>
                      <a:pt x="131" y="870"/>
                    </a:lnTo>
                    <a:lnTo>
                      <a:pt x="325" y="106"/>
                    </a:lnTo>
                    <a:close/>
                    <a:moveTo>
                      <a:pt x="236" y="1"/>
                    </a:moveTo>
                    <a:lnTo>
                      <a:pt x="215" y="43"/>
                    </a:lnTo>
                    <a:lnTo>
                      <a:pt x="0" y="980"/>
                    </a:lnTo>
                    <a:lnTo>
                      <a:pt x="9358" y="980"/>
                    </a:lnTo>
                    <a:lnTo>
                      <a:pt x="957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42"/>
              <p:cNvSpPr/>
              <p:nvPr/>
            </p:nvSpPr>
            <p:spPr>
              <a:xfrm>
                <a:off x="1446228" y="3051750"/>
                <a:ext cx="1568654" cy="74094"/>
              </a:xfrm>
              <a:custGeom>
                <a:rect b="b" l="l" r="r" t="t"/>
                <a:pathLst>
                  <a:path extrusionOk="0" h="870" w="18419">
                    <a:moveTo>
                      <a:pt x="220" y="0"/>
                    </a:moveTo>
                    <a:lnTo>
                      <a:pt x="0" y="869"/>
                    </a:lnTo>
                    <a:lnTo>
                      <a:pt x="18266" y="869"/>
                    </a:lnTo>
                    <a:lnTo>
                      <a:pt x="184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42"/>
              <p:cNvSpPr/>
              <p:nvPr/>
            </p:nvSpPr>
            <p:spPr>
              <a:xfrm>
                <a:off x="1440863" y="3045959"/>
                <a:ext cx="1579811" cy="85676"/>
              </a:xfrm>
              <a:custGeom>
                <a:rect b="b" l="l" r="r" t="t"/>
                <a:pathLst>
                  <a:path extrusionOk="0" h="1006" w="18550">
                    <a:moveTo>
                      <a:pt x="18418" y="110"/>
                    </a:moveTo>
                    <a:lnTo>
                      <a:pt x="18287" y="896"/>
                    </a:lnTo>
                    <a:lnTo>
                      <a:pt x="152" y="896"/>
                    </a:lnTo>
                    <a:lnTo>
                      <a:pt x="325" y="110"/>
                    </a:lnTo>
                    <a:close/>
                    <a:moveTo>
                      <a:pt x="241" y="0"/>
                    </a:moveTo>
                    <a:lnTo>
                      <a:pt x="241" y="47"/>
                    </a:lnTo>
                    <a:lnTo>
                      <a:pt x="0" y="1005"/>
                    </a:lnTo>
                    <a:lnTo>
                      <a:pt x="18371" y="1005"/>
                    </a:lnTo>
                    <a:lnTo>
                      <a:pt x="1854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42"/>
              <p:cNvSpPr/>
              <p:nvPr/>
            </p:nvSpPr>
            <p:spPr>
              <a:xfrm>
                <a:off x="1416762" y="3172596"/>
                <a:ext cx="1577596" cy="75882"/>
              </a:xfrm>
              <a:custGeom>
                <a:rect b="b" l="l" r="r" t="t"/>
                <a:pathLst>
                  <a:path extrusionOk="0" h="891" w="18524">
                    <a:moveTo>
                      <a:pt x="215" y="0"/>
                    </a:moveTo>
                    <a:lnTo>
                      <a:pt x="0" y="891"/>
                    </a:lnTo>
                    <a:lnTo>
                      <a:pt x="18350" y="891"/>
                    </a:lnTo>
                    <a:lnTo>
                      <a:pt x="185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42"/>
              <p:cNvSpPr/>
              <p:nvPr/>
            </p:nvSpPr>
            <p:spPr>
              <a:xfrm>
                <a:off x="1410971" y="3166805"/>
                <a:ext cx="1589179" cy="87464"/>
              </a:xfrm>
              <a:custGeom>
                <a:rect b="b" l="l" r="r" t="t"/>
                <a:pathLst>
                  <a:path extrusionOk="0" h="1027" w="18660">
                    <a:moveTo>
                      <a:pt x="18528" y="131"/>
                    </a:moveTo>
                    <a:lnTo>
                      <a:pt x="18377" y="896"/>
                    </a:lnTo>
                    <a:lnTo>
                      <a:pt x="152" y="896"/>
                    </a:lnTo>
                    <a:lnTo>
                      <a:pt x="330" y="131"/>
                    </a:lnTo>
                    <a:close/>
                    <a:moveTo>
                      <a:pt x="241" y="0"/>
                    </a:moveTo>
                    <a:lnTo>
                      <a:pt x="241" y="42"/>
                    </a:lnTo>
                    <a:lnTo>
                      <a:pt x="0" y="1027"/>
                    </a:lnTo>
                    <a:lnTo>
                      <a:pt x="18481" y="1027"/>
                    </a:lnTo>
                    <a:lnTo>
                      <a:pt x="186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42"/>
              <p:cNvSpPr/>
              <p:nvPr/>
            </p:nvSpPr>
            <p:spPr>
              <a:xfrm>
                <a:off x="1386870" y="3295231"/>
                <a:ext cx="1585176" cy="75882"/>
              </a:xfrm>
              <a:custGeom>
                <a:rect b="b" l="l" r="r" t="t"/>
                <a:pathLst>
                  <a:path extrusionOk="0" h="891" w="18613">
                    <a:moveTo>
                      <a:pt x="241" y="0"/>
                    </a:moveTo>
                    <a:lnTo>
                      <a:pt x="1" y="891"/>
                    </a:lnTo>
                    <a:lnTo>
                      <a:pt x="18461" y="891"/>
                    </a:lnTo>
                    <a:lnTo>
                      <a:pt x="18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42"/>
              <p:cNvSpPr/>
              <p:nvPr/>
            </p:nvSpPr>
            <p:spPr>
              <a:xfrm>
                <a:off x="1381504" y="3289440"/>
                <a:ext cx="1596333" cy="87464"/>
              </a:xfrm>
              <a:custGeom>
                <a:rect b="b" l="l" r="r" t="t"/>
                <a:pathLst>
                  <a:path extrusionOk="0" h="1027" w="18744">
                    <a:moveTo>
                      <a:pt x="18613" y="110"/>
                    </a:moveTo>
                    <a:lnTo>
                      <a:pt x="18482" y="896"/>
                    </a:lnTo>
                    <a:lnTo>
                      <a:pt x="153" y="896"/>
                    </a:lnTo>
                    <a:lnTo>
                      <a:pt x="346" y="110"/>
                    </a:lnTo>
                    <a:close/>
                    <a:moveTo>
                      <a:pt x="236" y="0"/>
                    </a:moveTo>
                    <a:lnTo>
                      <a:pt x="236" y="42"/>
                    </a:lnTo>
                    <a:lnTo>
                      <a:pt x="1" y="1027"/>
                    </a:lnTo>
                    <a:lnTo>
                      <a:pt x="18565" y="1027"/>
                    </a:lnTo>
                    <a:lnTo>
                      <a:pt x="18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42"/>
              <p:cNvSpPr/>
              <p:nvPr/>
            </p:nvSpPr>
            <p:spPr>
              <a:xfrm>
                <a:off x="1593390" y="1951443"/>
                <a:ext cx="53569" cy="196135"/>
              </a:xfrm>
              <a:custGeom>
                <a:rect b="b" l="l" r="r" t="t"/>
                <a:pathLst>
                  <a:path extrusionOk="0" h="2303" w="629">
                    <a:moveTo>
                      <a:pt x="566" y="1"/>
                    </a:moveTo>
                    <a:cubicBezTo>
                      <a:pt x="545" y="1"/>
                      <a:pt x="498" y="22"/>
                      <a:pt x="498" y="43"/>
                    </a:cubicBezTo>
                    <a:lnTo>
                      <a:pt x="0" y="2226"/>
                    </a:lnTo>
                    <a:cubicBezTo>
                      <a:pt x="0" y="2268"/>
                      <a:pt x="0" y="2294"/>
                      <a:pt x="42" y="2294"/>
                    </a:cubicBezTo>
                    <a:cubicBezTo>
                      <a:pt x="48" y="2300"/>
                      <a:pt x="55" y="2302"/>
                      <a:pt x="62" y="2302"/>
                    </a:cubicBezTo>
                    <a:cubicBezTo>
                      <a:pt x="82" y="2302"/>
                      <a:pt x="105" y="2282"/>
                      <a:pt x="105" y="2247"/>
                    </a:cubicBezTo>
                    <a:lnTo>
                      <a:pt x="608" y="69"/>
                    </a:lnTo>
                    <a:cubicBezTo>
                      <a:pt x="629" y="43"/>
                      <a:pt x="608" y="1"/>
                      <a:pt x="56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42"/>
              <p:cNvSpPr/>
              <p:nvPr/>
            </p:nvSpPr>
            <p:spPr>
              <a:xfrm>
                <a:off x="1972306" y="1752431"/>
                <a:ext cx="492453" cy="652573"/>
              </a:xfrm>
              <a:custGeom>
                <a:rect b="b" l="l" r="r" t="t"/>
                <a:pathLst>
                  <a:path extrusionOk="0" h="7662" w="5782">
                    <a:moveTo>
                      <a:pt x="5520" y="0"/>
                    </a:moveTo>
                    <a:cubicBezTo>
                      <a:pt x="5321" y="0"/>
                      <a:pt x="5059" y="351"/>
                      <a:pt x="4451" y="896"/>
                    </a:cubicBezTo>
                    <a:cubicBezTo>
                      <a:pt x="4142" y="1179"/>
                      <a:pt x="3839" y="1509"/>
                      <a:pt x="3598" y="1791"/>
                    </a:cubicBezTo>
                    <a:cubicBezTo>
                      <a:pt x="3619" y="1749"/>
                      <a:pt x="3645" y="1702"/>
                      <a:pt x="3645" y="1640"/>
                    </a:cubicBezTo>
                    <a:cubicBezTo>
                      <a:pt x="3661" y="1422"/>
                      <a:pt x="3497" y="1266"/>
                      <a:pt x="3361" y="1266"/>
                    </a:cubicBezTo>
                    <a:cubicBezTo>
                      <a:pt x="3320" y="1266"/>
                      <a:pt x="3282" y="1280"/>
                      <a:pt x="3252" y="1310"/>
                    </a:cubicBezTo>
                    <a:cubicBezTo>
                      <a:pt x="3121" y="1440"/>
                      <a:pt x="2901" y="1619"/>
                      <a:pt x="2529" y="1833"/>
                    </a:cubicBezTo>
                    <a:cubicBezTo>
                      <a:pt x="2137" y="2032"/>
                      <a:pt x="1985" y="2357"/>
                      <a:pt x="1812" y="2729"/>
                    </a:cubicBezTo>
                    <a:cubicBezTo>
                      <a:pt x="1655" y="3101"/>
                      <a:pt x="1634" y="3321"/>
                      <a:pt x="1482" y="3645"/>
                    </a:cubicBezTo>
                    <a:cubicBezTo>
                      <a:pt x="1288" y="3886"/>
                      <a:pt x="848" y="4389"/>
                      <a:pt x="608" y="4583"/>
                    </a:cubicBezTo>
                    <a:cubicBezTo>
                      <a:pt x="262" y="4824"/>
                      <a:pt x="0" y="4735"/>
                      <a:pt x="283" y="5436"/>
                    </a:cubicBezTo>
                    <a:cubicBezTo>
                      <a:pt x="566" y="6133"/>
                      <a:pt x="869" y="6656"/>
                      <a:pt x="1393" y="7117"/>
                    </a:cubicBezTo>
                    <a:cubicBezTo>
                      <a:pt x="1896" y="7552"/>
                      <a:pt x="2509" y="7662"/>
                      <a:pt x="2509" y="7662"/>
                    </a:cubicBezTo>
                    <a:cubicBezTo>
                      <a:pt x="2509" y="7662"/>
                      <a:pt x="3053" y="7222"/>
                      <a:pt x="3446" y="6855"/>
                    </a:cubicBezTo>
                    <a:cubicBezTo>
                      <a:pt x="3708" y="6615"/>
                      <a:pt x="3949" y="6264"/>
                      <a:pt x="4080" y="6070"/>
                    </a:cubicBezTo>
                    <a:cubicBezTo>
                      <a:pt x="4320" y="6002"/>
                      <a:pt x="4603" y="5850"/>
                      <a:pt x="4907" y="5588"/>
                    </a:cubicBezTo>
                    <a:cubicBezTo>
                      <a:pt x="5389" y="5195"/>
                      <a:pt x="5520" y="4892"/>
                      <a:pt x="5347" y="4389"/>
                    </a:cubicBezTo>
                    <a:cubicBezTo>
                      <a:pt x="5190" y="3865"/>
                      <a:pt x="4645" y="3163"/>
                      <a:pt x="4514" y="2949"/>
                    </a:cubicBezTo>
                    <a:cubicBezTo>
                      <a:pt x="4383" y="2729"/>
                      <a:pt x="4755" y="2378"/>
                      <a:pt x="4907" y="2184"/>
                    </a:cubicBezTo>
                    <a:cubicBezTo>
                      <a:pt x="5085" y="2011"/>
                      <a:pt x="5562" y="1268"/>
                      <a:pt x="5672" y="854"/>
                    </a:cubicBezTo>
                    <a:cubicBezTo>
                      <a:pt x="5782" y="414"/>
                      <a:pt x="5761" y="131"/>
                      <a:pt x="5583" y="21"/>
                    </a:cubicBezTo>
                    <a:cubicBezTo>
                      <a:pt x="5562" y="21"/>
                      <a:pt x="5541" y="0"/>
                      <a:pt x="5520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42"/>
              <p:cNvSpPr/>
              <p:nvPr/>
            </p:nvSpPr>
            <p:spPr>
              <a:xfrm>
                <a:off x="2271504" y="1748854"/>
                <a:ext cx="195039" cy="527713"/>
              </a:xfrm>
              <a:custGeom>
                <a:rect b="b" l="l" r="r" t="t"/>
                <a:pathLst>
                  <a:path extrusionOk="0" h="6196" w="2290">
                    <a:moveTo>
                      <a:pt x="2007" y="0"/>
                    </a:moveTo>
                    <a:cubicBezTo>
                      <a:pt x="1965" y="0"/>
                      <a:pt x="1918" y="0"/>
                      <a:pt x="1897" y="21"/>
                    </a:cubicBezTo>
                    <a:cubicBezTo>
                      <a:pt x="1808" y="42"/>
                      <a:pt x="1745" y="110"/>
                      <a:pt x="1656" y="173"/>
                    </a:cubicBezTo>
                    <a:cubicBezTo>
                      <a:pt x="1483" y="351"/>
                      <a:pt x="1242" y="587"/>
                      <a:pt x="891" y="917"/>
                    </a:cubicBezTo>
                    <a:cubicBezTo>
                      <a:pt x="608" y="1158"/>
                      <a:pt x="347" y="1462"/>
                      <a:pt x="132" y="1723"/>
                    </a:cubicBezTo>
                    <a:cubicBezTo>
                      <a:pt x="132" y="1723"/>
                      <a:pt x="85" y="1854"/>
                      <a:pt x="1" y="2053"/>
                    </a:cubicBezTo>
                    <a:cubicBezTo>
                      <a:pt x="237" y="1744"/>
                      <a:pt x="608" y="1331"/>
                      <a:pt x="980" y="980"/>
                    </a:cubicBezTo>
                    <a:cubicBezTo>
                      <a:pt x="1331" y="676"/>
                      <a:pt x="1572" y="414"/>
                      <a:pt x="1724" y="262"/>
                    </a:cubicBezTo>
                    <a:cubicBezTo>
                      <a:pt x="1808" y="194"/>
                      <a:pt x="1876" y="152"/>
                      <a:pt x="1939" y="131"/>
                    </a:cubicBezTo>
                    <a:cubicBezTo>
                      <a:pt x="1986" y="110"/>
                      <a:pt x="2007" y="110"/>
                      <a:pt x="2028" y="110"/>
                    </a:cubicBezTo>
                    <a:cubicBezTo>
                      <a:pt x="2117" y="173"/>
                      <a:pt x="2159" y="241"/>
                      <a:pt x="2159" y="372"/>
                    </a:cubicBezTo>
                    <a:cubicBezTo>
                      <a:pt x="2180" y="503"/>
                      <a:pt x="2159" y="676"/>
                      <a:pt x="2096" y="875"/>
                    </a:cubicBezTo>
                    <a:cubicBezTo>
                      <a:pt x="1986" y="1289"/>
                      <a:pt x="1504" y="2027"/>
                      <a:pt x="1352" y="2205"/>
                    </a:cubicBezTo>
                    <a:cubicBezTo>
                      <a:pt x="1284" y="2289"/>
                      <a:pt x="1132" y="2420"/>
                      <a:pt x="1048" y="2577"/>
                    </a:cubicBezTo>
                    <a:cubicBezTo>
                      <a:pt x="1001" y="2640"/>
                      <a:pt x="959" y="2729"/>
                      <a:pt x="938" y="2792"/>
                    </a:cubicBezTo>
                    <a:cubicBezTo>
                      <a:pt x="917" y="2881"/>
                      <a:pt x="917" y="2944"/>
                      <a:pt x="959" y="3033"/>
                    </a:cubicBezTo>
                    <a:cubicBezTo>
                      <a:pt x="1022" y="3143"/>
                      <a:pt x="1200" y="3363"/>
                      <a:pt x="1352" y="3624"/>
                    </a:cubicBezTo>
                    <a:cubicBezTo>
                      <a:pt x="1525" y="3907"/>
                      <a:pt x="1703" y="4190"/>
                      <a:pt x="1787" y="4452"/>
                    </a:cubicBezTo>
                    <a:cubicBezTo>
                      <a:pt x="1855" y="4693"/>
                      <a:pt x="1876" y="4886"/>
                      <a:pt x="1808" y="5065"/>
                    </a:cubicBezTo>
                    <a:cubicBezTo>
                      <a:pt x="1745" y="5237"/>
                      <a:pt x="1593" y="5389"/>
                      <a:pt x="1352" y="5588"/>
                    </a:cubicBezTo>
                    <a:cubicBezTo>
                      <a:pt x="1069" y="5824"/>
                      <a:pt x="787" y="6002"/>
                      <a:pt x="546" y="6065"/>
                    </a:cubicBezTo>
                    <a:lnTo>
                      <a:pt x="546" y="6086"/>
                    </a:lnTo>
                    <a:lnTo>
                      <a:pt x="478" y="6196"/>
                    </a:lnTo>
                    <a:cubicBezTo>
                      <a:pt x="760" y="6133"/>
                      <a:pt x="1090" y="5955"/>
                      <a:pt x="1441" y="5672"/>
                    </a:cubicBezTo>
                    <a:cubicBezTo>
                      <a:pt x="1677" y="5478"/>
                      <a:pt x="1834" y="5300"/>
                      <a:pt x="1897" y="5085"/>
                    </a:cubicBezTo>
                    <a:cubicBezTo>
                      <a:pt x="1986" y="4886"/>
                      <a:pt x="1986" y="4672"/>
                      <a:pt x="1897" y="4410"/>
                    </a:cubicBezTo>
                    <a:cubicBezTo>
                      <a:pt x="1808" y="4148"/>
                      <a:pt x="1635" y="3839"/>
                      <a:pt x="1462" y="3577"/>
                    </a:cubicBezTo>
                    <a:cubicBezTo>
                      <a:pt x="1284" y="3294"/>
                      <a:pt x="1111" y="3075"/>
                      <a:pt x="1048" y="2970"/>
                    </a:cubicBezTo>
                    <a:cubicBezTo>
                      <a:pt x="1022" y="2923"/>
                      <a:pt x="1022" y="2881"/>
                      <a:pt x="1048" y="2813"/>
                    </a:cubicBezTo>
                    <a:cubicBezTo>
                      <a:pt x="1048" y="2771"/>
                      <a:pt x="1090" y="2708"/>
                      <a:pt x="1132" y="2640"/>
                    </a:cubicBezTo>
                    <a:cubicBezTo>
                      <a:pt x="1221" y="2509"/>
                      <a:pt x="1352" y="2357"/>
                      <a:pt x="1441" y="2268"/>
                    </a:cubicBezTo>
                    <a:cubicBezTo>
                      <a:pt x="1614" y="2074"/>
                      <a:pt x="2096" y="1352"/>
                      <a:pt x="2200" y="917"/>
                    </a:cubicBezTo>
                    <a:cubicBezTo>
                      <a:pt x="2269" y="697"/>
                      <a:pt x="2290" y="503"/>
                      <a:pt x="2269" y="351"/>
                    </a:cubicBezTo>
                    <a:cubicBezTo>
                      <a:pt x="2269" y="220"/>
                      <a:pt x="2200" y="89"/>
                      <a:pt x="2096" y="21"/>
                    </a:cubicBezTo>
                    <a:cubicBezTo>
                      <a:pt x="2070" y="0"/>
                      <a:pt x="2028" y="0"/>
                      <a:pt x="20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42"/>
              <p:cNvSpPr/>
              <p:nvPr/>
            </p:nvSpPr>
            <p:spPr>
              <a:xfrm>
                <a:off x="1981674" y="2044134"/>
                <a:ext cx="349282" cy="366231"/>
              </a:xfrm>
              <a:custGeom>
                <a:rect b="b" l="l" r="r" t="t"/>
                <a:pathLst>
                  <a:path extrusionOk="0" h="4300" w="4101">
                    <a:moveTo>
                      <a:pt x="1482" y="0"/>
                    </a:moveTo>
                    <a:lnTo>
                      <a:pt x="1440" y="47"/>
                    </a:lnTo>
                    <a:cubicBezTo>
                      <a:pt x="1440" y="47"/>
                      <a:pt x="1283" y="241"/>
                      <a:pt x="1068" y="482"/>
                    </a:cubicBezTo>
                    <a:cubicBezTo>
                      <a:pt x="869" y="723"/>
                      <a:pt x="607" y="985"/>
                      <a:pt x="456" y="1095"/>
                    </a:cubicBezTo>
                    <a:cubicBezTo>
                      <a:pt x="304" y="1226"/>
                      <a:pt x="152" y="1247"/>
                      <a:pt x="63" y="1378"/>
                    </a:cubicBezTo>
                    <a:cubicBezTo>
                      <a:pt x="21" y="1440"/>
                      <a:pt x="0" y="1509"/>
                      <a:pt x="0" y="1618"/>
                    </a:cubicBezTo>
                    <a:cubicBezTo>
                      <a:pt x="21" y="1728"/>
                      <a:pt x="42" y="1859"/>
                      <a:pt x="131" y="2032"/>
                    </a:cubicBezTo>
                    <a:cubicBezTo>
                      <a:pt x="414" y="2729"/>
                      <a:pt x="717" y="3273"/>
                      <a:pt x="1241" y="3734"/>
                    </a:cubicBezTo>
                    <a:cubicBezTo>
                      <a:pt x="1765" y="4190"/>
                      <a:pt x="2399" y="4300"/>
                      <a:pt x="2399" y="4300"/>
                    </a:cubicBezTo>
                    <a:lnTo>
                      <a:pt x="2419" y="4300"/>
                    </a:lnTo>
                    <a:lnTo>
                      <a:pt x="2440" y="4279"/>
                    </a:lnTo>
                    <a:cubicBezTo>
                      <a:pt x="2440" y="4279"/>
                      <a:pt x="2964" y="3844"/>
                      <a:pt x="3357" y="3472"/>
                    </a:cubicBezTo>
                    <a:cubicBezTo>
                      <a:pt x="3771" y="3101"/>
                      <a:pt x="4101" y="2556"/>
                      <a:pt x="4101" y="2556"/>
                    </a:cubicBezTo>
                    <a:lnTo>
                      <a:pt x="4101" y="2535"/>
                    </a:lnTo>
                    <a:lnTo>
                      <a:pt x="3928" y="2598"/>
                    </a:lnTo>
                    <a:cubicBezTo>
                      <a:pt x="3839" y="2729"/>
                      <a:pt x="3598" y="3121"/>
                      <a:pt x="3294" y="3383"/>
                    </a:cubicBezTo>
                    <a:cubicBezTo>
                      <a:pt x="2922" y="3734"/>
                      <a:pt x="2399" y="4148"/>
                      <a:pt x="2378" y="4169"/>
                    </a:cubicBezTo>
                    <a:cubicBezTo>
                      <a:pt x="2357" y="4169"/>
                      <a:pt x="1807" y="4059"/>
                      <a:pt x="1330" y="3645"/>
                    </a:cubicBezTo>
                    <a:cubicBezTo>
                      <a:pt x="827" y="3190"/>
                      <a:pt x="498" y="2666"/>
                      <a:pt x="236" y="1990"/>
                    </a:cubicBezTo>
                    <a:cubicBezTo>
                      <a:pt x="152" y="1812"/>
                      <a:pt x="131" y="1681"/>
                      <a:pt x="105" y="1598"/>
                    </a:cubicBezTo>
                    <a:cubicBezTo>
                      <a:pt x="105" y="1509"/>
                      <a:pt x="131" y="1467"/>
                      <a:pt x="152" y="1440"/>
                    </a:cubicBezTo>
                    <a:cubicBezTo>
                      <a:pt x="194" y="1378"/>
                      <a:pt x="346" y="1336"/>
                      <a:pt x="524" y="1205"/>
                    </a:cubicBezTo>
                    <a:cubicBezTo>
                      <a:pt x="697" y="1074"/>
                      <a:pt x="958" y="812"/>
                      <a:pt x="1152" y="571"/>
                    </a:cubicBezTo>
                    <a:cubicBezTo>
                      <a:pt x="1241" y="461"/>
                      <a:pt x="1309" y="393"/>
                      <a:pt x="1351" y="330"/>
                    </a:cubicBezTo>
                    <a:lnTo>
                      <a:pt x="1393" y="262"/>
                    </a:lnTo>
                    <a:cubicBezTo>
                      <a:pt x="1440" y="220"/>
                      <a:pt x="1482" y="178"/>
                      <a:pt x="1482" y="157"/>
                    </a:cubicBezTo>
                    <a:lnTo>
                      <a:pt x="1503" y="26"/>
                    </a:lnTo>
                    <a:lnTo>
                      <a:pt x="148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42"/>
              <p:cNvSpPr/>
              <p:nvPr/>
            </p:nvSpPr>
            <p:spPr>
              <a:xfrm>
                <a:off x="1533345" y="2170780"/>
                <a:ext cx="617397" cy="401236"/>
              </a:xfrm>
              <a:custGeom>
                <a:rect b="b" l="l" r="r" t="t"/>
                <a:pathLst>
                  <a:path extrusionOk="0" h="4711" w="7249">
                    <a:moveTo>
                      <a:pt x="5395" y="1"/>
                    </a:moveTo>
                    <a:cubicBezTo>
                      <a:pt x="5395" y="1"/>
                      <a:pt x="5086" y="372"/>
                      <a:pt x="3798" y="739"/>
                    </a:cubicBezTo>
                    <a:cubicBezTo>
                      <a:pt x="2536" y="1111"/>
                      <a:pt x="917" y="1111"/>
                      <a:pt x="917" y="1111"/>
                    </a:cubicBezTo>
                    <a:cubicBezTo>
                      <a:pt x="917" y="1111"/>
                      <a:pt x="1" y="1703"/>
                      <a:pt x="111" y="3054"/>
                    </a:cubicBezTo>
                    <a:cubicBezTo>
                      <a:pt x="200" y="4384"/>
                      <a:pt x="1158" y="4646"/>
                      <a:pt x="1467" y="4693"/>
                    </a:cubicBezTo>
                    <a:cubicBezTo>
                      <a:pt x="1539" y="4703"/>
                      <a:pt x="1695" y="4710"/>
                      <a:pt x="1909" y="4710"/>
                    </a:cubicBezTo>
                    <a:cubicBezTo>
                      <a:pt x="2600" y="4710"/>
                      <a:pt x="3903" y="4632"/>
                      <a:pt x="5002" y="4300"/>
                    </a:cubicBezTo>
                    <a:cubicBezTo>
                      <a:pt x="6416" y="3860"/>
                      <a:pt x="7249" y="3143"/>
                      <a:pt x="7249" y="3143"/>
                    </a:cubicBezTo>
                    <a:lnTo>
                      <a:pt x="5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42"/>
              <p:cNvSpPr/>
              <p:nvPr/>
            </p:nvSpPr>
            <p:spPr>
              <a:xfrm>
                <a:off x="1529853" y="2163200"/>
                <a:ext cx="628044" cy="413841"/>
              </a:xfrm>
              <a:custGeom>
                <a:rect b="b" l="l" r="r" t="t"/>
                <a:pathLst>
                  <a:path extrusionOk="0" h="4859" w="7374">
                    <a:moveTo>
                      <a:pt x="5410" y="173"/>
                    </a:moveTo>
                    <a:lnTo>
                      <a:pt x="7222" y="3211"/>
                    </a:lnTo>
                    <a:cubicBezTo>
                      <a:pt x="7180" y="3253"/>
                      <a:pt x="6394" y="3907"/>
                      <a:pt x="5017" y="4321"/>
                    </a:cubicBezTo>
                    <a:cubicBezTo>
                      <a:pt x="4320" y="4541"/>
                      <a:pt x="3514" y="4651"/>
                      <a:pt x="2859" y="4714"/>
                    </a:cubicBezTo>
                    <a:cubicBezTo>
                      <a:pt x="2464" y="4738"/>
                      <a:pt x="2120" y="4748"/>
                      <a:pt x="1877" y="4748"/>
                    </a:cubicBezTo>
                    <a:cubicBezTo>
                      <a:pt x="1705" y="4748"/>
                      <a:pt x="1583" y="4743"/>
                      <a:pt x="1529" y="4735"/>
                    </a:cubicBezTo>
                    <a:cubicBezTo>
                      <a:pt x="1377" y="4714"/>
                      <a:pt x="1068" y="4625"/>
                      <a:pt x="786" y="4410"/>
                    </a:cubicBezTo>
                    <a:cubicBezTo>
                      <a:pt x="503" y="4169"/>
                      <a:pt x="241" y="3797"/>
                      <a:pt x="199" y="3143"/>
                    </a:cubicBezTo>
                    <a:cubicBezTo>
                      <a:pt x="110" y="1833"/>
                      <a:pt x="958" y="1268"/>
                      <a:pt x="985" y="1247"/>
                    </a:cubicBezTo>
                    <a:cubicBezTo>
                      <a:pt x="1026" y="1247"/>
                      <a:pt x="2598" y="1247"/>
                      <a:pt x="3865" y="875"/>
                    </a:cubicBezTo>
                    <a:cubicBezTo>
                      <a:pt x="4493" y="697"/>
                      <a:pt x="4912" y="503"/>
                      <a:pt x="5148" y="372"/>
                    </a:cubicBezTo>
                    <a:cubicBezTo>
                      <a:pt x="5347" y="262"/>
                      <a:pt x="5389" y="200"/>
                      <a:pt x="5410" y="173"/>
                    </a:cubicBezTo>
                    <a:close/>
                    <a:moveTo>
                      <a:pt x="5436" y="1"/>
                    </a:moveTo>
                    <a:lnTo>
                      <a:pt x="5389" y="69"/>
                    </a:lnTo>
                    <a:cubicBezTo>
                      <a:pt x="5389" y="69"/>
                      <a:pt x="5326" y="131"/>
                      <a:pt x="5085" y="283"/>
                    </a:cubicBezTo>
                    <a:cubicBezTo>
                      <a:pt x="4865" y="414"/>
                      <a:pt x="4472" y="592"/>
                      <a:pt x="3839" y="765"/>
                    </a:cubicBezTo>
                    <a:cubicBezTo>
                      <a:pt x="2577" y="1137"/>
                      <a:pt x="958" y="1137"/>
                      <a:pt x="958" y="1137"/>
                    </a:cubicBezTo>
                    <a:lnTo>
                      <a:pt x="937" y="1137"/>
                    </a:lnTo>
                    <a:lnTo>
                      <a:pt x="937" y="1158"/>
                    </a:lnTo>
                    <a:cubicBezTo>
                      <a:pt x="937" y="1158"/>
                      <a:pt x="0" y="1771"/>
                      <a:pt x="89" y="3143"/>
                    </a:cubicBezTo>
                    <a:cubicBezTo>
                      <a:pt x="131" y="3818"/>
                      <a:pt x="414" y="4258"/>
                      <a:pt x="723" y="4494"/>
                    </a:cubicBezTo>
                    <a:cubicBezTo>
                      <a:pt x="1006" y="4735"/>
                      <a:pt x="1351" y="4824"/>
                      <a:pt x="1508" y="4845"/>
                    </a:cubicBezTo>
                    <a:cubicBezTo>
                      <a:pt x="1580" y="4853"/>
                      <a:pt x="1708" y="4858"/>
                      <a:pt x="1882" y="4858"/>
                    </a:cubicBezTo>
                    <a:cubicBezTo>
                      <a:pt x="2127" y="4858"/>
                      <a:pt x="2464" y="4848"/>
                      <a:pt x="2859" y="4824"/>
                    </a:cubicBezTo>
                    <a:cubicBezTo>
                      <a:pt x="3535" y="4782"/>
                      <a:pt x="4341" y="4651"/>
                      <a:pt x="5064" y="4431"/>
                    </a:cubicBezTo>
                    <a:cubicBezTo>
                      <a:pt x="6504" y="3996"/>
                      <a:pt x="7332" y="3253"/>
                      <a:pt x="7332" y="3253"/>
                    </a:cubicBezTo>
                    <a:lnTo>
                      <a:pt x="7374" y="3232"/>
                    </a:lnTo>
                    <a:lnTo>
                      <a:pt x="543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42"/>
              <p:cNvSpPr/>
              <p:nvPr/>
            </p:nvSpPr>
            <p:spPr>
              <a:xfrm>
                <a:off x="1907151" y="2140374"/>
                <a:ext cx="308741" cy="349282"/>
              </a:xfrm>
              <a:custGeom>
                <a:rect b="b" l="l" r="r" t="t"/>
                <a:pathLst>
                  <a:path extrusionOk="0" h="4101" w="3625">
                    <a:moveTo>
                      <a:pt x="1294" y="0"/>
                    </a:moveTo>
                    <a:cubicBezTo>
                      <a:pt x="1119" y="0"/>
                      <a:pt x="821" y="288"/>
                      <a:pt x="503" y="399"/>
                    </a:cubicBezTo>
                    <a:cubicBezTo>
                      <a:pt x="131" y="530"/>
                      <a:pt x="0" y="965"/>
                      <a:pt x="220" y="1405"/>
                    </a:cubicBezTo>
                    <a:cubicBezTo>
                      <a:pt x="435" y="1819"/>
                      <a:pt x="1833" y="3845"/>
                      <a:pt x="2027" y="4002"/>
                    </a:cubicBezTo>
                    <a:cubicBezTo>
                      <a:pt x="2110" y="4063"/>
                      <a:pt x="2168" y="4101"/>
                      <a:pt x="2242" y="4101"/>
                    </a:cubicBezTo>
                    <a:cubicBezTo>
                      <a:pt x="2326" y="4101"/>
                      <a:pt x="2432" y="4052"/>
                      <a:pt x="2619" y="3934"/>
                    </a:cubicBezTo>
                    <a:cubicBezTo>
                      <a:pt x="2944" y="3714"/>
                      <a:pt x="3404" y="3322"/>
                      <a:pt x="3514" y="3170"/>
                    </a:cubicBezTo>
                    <a:cubicBezTo>
                      <a:pt x="3624" y="2997"/>
                      <a:pt x="3624" y="2866"/>
                      <a:pt x="3624" y="2866"/>
                    </a:cubicBezTo>
                    <a:lnTo>
                      <a:pt x="3624" y="2866"/>
                    </a:lnTo>
                    <a:cubicBezTo>
                      <a:pt x="3624" y="2866"/>
                      <a:pt x="3582" y="2941"/>
                      <a:pt x="3502" y="2941"/>
                    </a:cubicBezTo>
                    <a:cubicBezTo>
                      <a:pt x="3453" y="2941"/>
                      <a:pt x="3391" y="2913"/>
                      <a:pt x="3315" y="2824"/>
                    </a:cubicBezTo>
                    <a:cubicBezTo>
                      <a:pt x="3122" y="2604"/>
                      <a:pt x="1833" y="1054"/>
                      <a:pt x="1572" y="619"/>
                    </a:cubicBezTo>
                    <a:cubicBezTo>
                      <a:pt x="1331" y="206"/>
                      <a:pt x="1373" y="28"/>
                      <a:pt x="1373" y="28"/>
                    </a:cubicBezTo>
                    <a:cubicBezTo>
                      <a:pt x="1350" y="9"/>
                      <a:pt x="1324" y="0"/>
                      <a:pt x="1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42"/>
              <p:cNvSpPr/>
              <p:nvPr/>
            </p:nvSpPr>
            <p:spPr>
              <a:xfrm>
                <a:off x="1908940" y="2136201"/>
                <a:ext cx="312318" cy="358055"/>
              </a:xfrm>
              <a:custGeom>
                <a:rect b="b" l="l" r="r" t="t"/>
                <a:pathLst>
                  <a:path extrusionOk="0" h="4204" w="3667">
                    <a:moveTo>
                      <a:pt x="1259" y="112"/>
                    </a:moveTo>
                    <a:cubicBezTo>
                      <a:pt x="1279" y="112"/>
                      <a:pt x="1289" y="124"/>
                      <a:pt x="1289" y="124"/>
                    </a:cubicBezTo>
                    <a:cubicBezTo>
                      <a:pt x="1310" y="145"/>
                      <a:pt x="1310" y="187"/>
                      <a:pt x="1310" y="229"/>
                    </a:cubicBezTo>
                    <a:cubicBezTo>
                      <a:pt x="1331" y="338"/>
                      <a:pt x="1399" y="490"/>
                      <a:pt x="1509" y="689"/>
                    </a:cubicBezTo>
                    <a:cubicBezTo>
                      <a:pt x="1640" y="930"/>
                      <a:pt x="2032" y="1407"/>
                      <a:pt x="2399" y="1889"/>
                    </a:cubicBezTo>
                    <a:cubicBezTo>
                      <a:pt x="2771" y="2349"/>
                      <a:pt x="3143" y="2805"/>
                      <a:pt x="3253" y="2915"/>
                    </a:cubicBezTo>
                    <a:cubicBezTo>
                      <a:pt x="3294" y="2978"/>
                      <a:pt x="3362" y="3025"/>
                      <a:pt x="3404" y="3025"/>
                    </a:cubicBezTo>
                    <a:cubicBezTo>
                      <a:pt x="3425" y="3036"/>
                      <a:pt x="3442" y="3041"/>
                      <a:pt x="3457" y="3041"/>
                    </a:cubicBezTo>
                    <a:cubicBezTo>
                      <a:pt x="3471" y="3041"/>
                      <a:pt x="3483" y="3036"/>
                      <a:pt x="3493" y="3025"/>
                    </a:cubicBezTo>
                    <a:lnTo>
                      <a:pt x="3493" y="3025"/>
                    </a:lnTo>
                    <a:cubicBezTo>
                      <a:pt x="3493" y="3088"/>
                      <a:pt x="3493" y="3109"/>
                      <a:pt x="3446" y="3177"/>
                    </a:cubicBezTo>
                    <a:cubicBezTo>
                      <a:pt x="3404" y="3240"/>
                      <a:pt x="3273" y="3397"/>
                      <a:pt x="3101" y="3528"/>
                    </a:cubicBezTo>
                    <a:cubicBezTo>
                      <a:pt x="2923" y="3680"/>
                      <a:pt x="2729" y="3811"/>
                      <a:pt x="2556" y="3921"/>
                    </a:cubicBezTo>
                    <a:cubicBezTo>
                      <a:pt x="2399" y="4025"/>
                      <a:pt x="2294" y="4093"/>
                      <a:pt x="2226" y="4093"/>
                    </a:cubicBezTo>
                    <a:cubicBezTo>
                      <a:pt x="2184" y="4093"/>
                      <a:pt x="2137" y="4072"/>
                      <a:pt x="2032" y="4004"/>
                    </a:cubicBezTo>
                    <a:cubicBezTo>
                      <a:pt x="2032" y="3983"/>
                      <a:pt x="1985" y="3941"/>
                      <a:pt x="1922" y="3873"/>
                    </a:cubicBezTo>
                    <a:cubicBezTo>
                      <a:pt x="1875" y="3811"/>
                      <a:pt x="1791" y="3701"/>
                      <a:pt x="1723" y="3591"/>
                    </a:cubicBezTo>
                    <a:cubicBezTo>
                      <a:pt x="1551" y="3397"/>
                      <a:pt x="1352" y="3109"/>
                      <a:pt x="1158" y="2826"/>
                    </a:cubicBezTo>
                    <a:cubicBezTo>
                      <a:pt x="765" y="2239"/>
                      <a:pt x="351" y="1627"/>
                      <a:pt x="241" y="1433"/>
                    </a:cubicBezTo>
                    <a:cubicBezTo>
                      <a:pt x="131" y="1213"/>
                      <a:pt x="131" y="1014"/>
                      <a:pt x="173" y="862"/>
                    </a:cubicBezTo>
                    <a:cubicBezTo>
                      <a:pt x="220" y="689"/>
                      <a:pt x="330" y="558"/>
                      <a:pt x="503" y="490"/>
                    </a:cubicBezTo>
                    <a:cubicBezTo>
                      <a:pt x="697" y="428"/>
                      <a:pt x="875" y="297"/>
                      <a:pt x="1027" y="208"/>
                    </a:cubicBezTo>
                    <a:cubicBezTo>
                      <a:pt x="1116" y="166"/>
                      <a:pt x="1179" y="124"/>
                      <a:pt x="1221" y="124"/>
                    </a:cubicBezTo>
                    <a:cubicBezTo>
                      <a:pt x="1236" y="115"/>
                      <a:pt x="1249" y="112"/>
                      <a:pt x="1259" y="112"/>
                    </a:cubicBezTo>
                    <a:close/>
                    <a:moveTo>
                      <a:pt x="1282" y="0"/>
                    </a:moveTo>
                    <a:cubicBezTo>
                      <a:pt x="1255" y="0"/>
                      <a:pt x="1228" y="5"/>
                      <a:pt x="1200" y="14"/>
                    </a:cubicBezTo>
                    <a:cubicBezTo>
                      <a:pt x="1116" y="35"/>
                      <a:pt x="1048" y="56"/>
                      <a:pt x="985" y="124"/>
                    </a:cubicBezTo>
                    <a:cubicBezTo>
                      <a:pt x="828" y="208"/>
                      <a:pt x="634" y="318"/>
                      <a:pt x="461" y="407"/>
                    </a:cubicBezTo>
                    <a:cubicBezTo>
                      <a:pt x="262" y="469"/>
                      <a:pt x="131" y="621"/>
                      <a:pt x="68" y="820"/>
                    </a:cubicBezTo>
                    <a:cubicBezTo>
                      <a:pt x="0" y="1014"/>
                      <a:pt x="21" y="1255"/>
                      <a:pt x="152" y="1475"/>
                    </a:cubicBezTo>
                    <a:cubicBezTo>
                      <a:pt x="262" y="1695"/>
                      <a:pt x="655" y="2302"/>
                      <a:pt x="1069" y="2873"/>
                    </a:cubicBezTo>
                    <a:cubicBezTo>
                      <a:pt x="1268" y="3177"/>
                      <a:pt x="1461" y="3460"/>
                      <a:pt x="1613" y="3680"/>
                    </a:cubicBezTo>
                    <a:cubicBezTo>
                      <a:pt x="1702" y="3790"/>
                      <a:pt x="1770" y="3873"/>
                      <a:pt x="1833" y="3941"/>
                    </a:cubicBezTo>
                    <a:cubicBezTo>
                      <a:pt x="1901" y="4004"/>
                      <a:pt x="1922" y="4051"/>
                      <a:pt x="1964" y="4093"/>
                    </a:cubicBezTo>
                    <a:cubicBezTo>
                      <a:pt x="2074" y="4156"/>
                      <a:pt x="2137" y="4203"/>
                      <a:pt x="2247" y="4203"/>
                    </a:cubicBezTo>
                    <a:cubicBezTo>
                      <a:pt x="2357" y="4203"/>
                      <a:pt x="2446" y="4135"/>
                      <a:pt x="2619" y="4025"/>
                    </a:cubicBezTo>
                    <a:cubicBezTo>
                      <a:pt x="2792" y="3921"/>
                      <a:pt x="2991" y="3763"/>
                      <a:pt x="3163" y="3612"/>
                    </a:cubicBezTo>
                    <a:cubicBezTo>
                      <a:pt x="3342" y="3460"/>
                      <a:pt x="3493" y="3329"/>
                      <a:pt x="3535" y="3240"/>
                    </a:cubicBezTo>
                    <a:cubicBezTo>
                      <a:pt x="3645" y="3088"/>
                      <a:pt x="3645" y="2957"/>
                      <a:pt x="3645" y="2936"/>
                    </a:cubicBezTo>
                    <a:lnTo>
                      <a:pt x="3666" y="2915"/>
                    </a:lnTo>
                    <a:lnTo>
                      <a:pt x="3556" y="2873"/>
                    </a:lnTo>
                    <a:cubicBezTo>
                      <a:pt x="3556" y="2873"/>
                      <a:pt x="3535" y="2915"/>
                      <a:pt x="3493" y="2936"/>
                    </a:cubicBezTo>
                    <a:lnTo>
                      <a:pt x="3446" y="2936"/>
                    </a:lnTo>
                    <a:cubicBezTo>
                      <a:pt x="3404" y="2915"/>
                      <a:pt x="3383" y="2894"/>
                      <a:pt x="3342" y="2847"/>
                    </a:cubicBezTo>
                    <a:cubicBezTo>
                      <a:pt x="3232" y="2716"/>
                      <a:pt x="2860" y="2281"/>
                      <a:pt x="2488" y="1800"/>
                    </a:cubicBezTo>
                    <a:cubicBezTo>
                      <a:pt x="2116" y="1344"/>
                      <a:pt x="1723" y="841"/>
                      <a:pt x="1613" y="647"/>
                    </a:cubicBezTo>
                    <a:cubicBezTo>
                      <a:pt x="1482" y="428"/>
                      <a:pt x="1441" y="297"/>
                      <a:pt x="1420" y="208"/>
                    </a:cubicBezTo>
                    <a:lnTo>
                      <a:pt x="1420" y="98"/>
                    </a:lnTo>
                    <a:lnTo>
                      <a:pt x="1420" y="56"/>
                    </a:lnTo>
                    <a:lnTo>
                      <a:pt x="1399" y="35"/>
                    </a:lnTo>
                    <a:cubicBezTo>
                      <a:pt x="1359" y="10"/>
                      <a:pt x="1321" y="0"/>
                      <a:pt x="12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42"/>
              <p:cNvSpPr/>
              <p:nvPr/>
            </p:nvSpPr>
            <p:spPr>
              <a:xfrm>
                <a:off x="2093160" y="1854548"/>
                <a:ext cx="194954" cy="286427"/>
              </a:xfrm>
              <a:custGeom>
                <a:rect b="b" l="l" r="r" t="t"/>
                <a:pathLst>
                  <a:path extrusionOk="0" h="3363" w="2289">
                    <a:moveTo>
                      <a:pt x="1938" y="1"/>
                    </a:moveTo>
                    <a:cubicBezTo>
                      <a:pt x="1896" y="1"/>
                      <a:pt x="1833" y="27"/>
                      <a:pt x="1786" y="69"/>
                    </a:cubicBezTo>
                    <a:cubicBezTo>
                      <a:pt x="1676" y="200"/>
                      <a:pt x="1461" y="372"/>
                      <a:pt x="1069" y="592"/>
                    </a:cubicBezTo>
                    <a:cubicBezTo>
                      <a:pt x="676" y="812"/>
                      <a:pt x="524" y="1137"/>
                      <a:pt x="346" y="1509"/>
                    </a:cubicBezTo>
                    <a:cubicBezTo>
                      <a:pt x="173" y="1902"/>
                      <a:pt x="152" y="2122"/>
                      <a:pt x="0" y="2467"/>
                    </a:cubicBezTo>
                    <a:lnTo>
                      <a:pt x="0" y="2488"/>
                    </a:lnTo>
                    <a:cubicBezTo>
                      <a:pt x="0" y="2488"/>
                      <a:pt x="0" y="2535"/>
                      <a:pt x="21" y="2577"/>
                    </a:cubicBezTo>
                    <a:lnTo>
                      <a:pt x="105" y="2467"/>
                    </a:lnTo>
                    <a:cubicBezTo>
                      <a:pt x="262" y="2142"/>
                      <a:pt x="283" y="1923"/>
                      <a:pt x="456" y="1551"/>
                    </a:cubicBezTo>
                    <a:cubicBezTo>
                      <a:pt x="608" y="1179"/>
                      <a:pt x="760" y="875"/>
                      <a:pt x="1131" y="681"/>
                    </a:cubicBezTo>
                    <a:cubicBezTo>
                      <a:pt x="1524" y="461"/>
                      <a:pt x="1744" y="289"/>
                      <a:pt x="1875" y="158"/>
                    </a:cubicBezTo>
                    <a:cubicBezTo>
                      <a:pt x="1890" y="139"/>
                      <a:pt x="1905" y="123"/>
                      <a:pt x="1929" y="123"/>
                    </a:cubicBezTo>
                    <a:cubicBezTo>
                      <a:pt x="1939" y="123"/>
                      <a:pt x="1951" y="126"/>
                      <a:pt x="1964" y="132"/>
                    </a:cubicBezTo>
                    <a:cubicBezTo>
                      <a:pt x="1985" y="132"/>
                      <a:pt x="2027" y="132"/>
                      <a:pt x="2048" y="158"/>
                    </a:cubicBezTo>
                    <a:cubicBezTo>
                      <a:pt x="2116" y="221"/>
                      <a:pt x="2179" y="310"/>
                      <a:pt x="2158" y="441"/>
                    </a:cubicBezTo>
                    <a:cubicBezTo>
                      <a:pt x="2158" y="571"/>
                      <a:pt x="2095" y="681"/>
                      <a:pt x="2027" y="812"/>
                    </a:cubicBezTo>
                    <a:cubicBezTo>
                      <a:pt x="1964" y="943"/>
                      <a:pt x="1875" y="1074"/>
                      <a:pt x="1833" y="1247"/>
                    </a:cubicBezTo>
                    <a:cubicBezTo>
                      <a:pt x="1744" y="1572"/>
                      <a:pt x="1786" y="1881"/>
                      <a:pt x="1702" y="2425"/>
                    </a:cubicBezTo>
                    <a:cubicBezTo>
                      <a:pt x="1655" y="2708"/>
                      <a:pt x="1634" y="2991"/>
                      <a:pt x="1524" y="3211"/>
                    </a:cubicBezTo>
                    <a:cubicBezTo>
                      <a:pt x="1503" y="3253"/>
                      <a:pt x="1482" y="3321"/>
                      <a:pt x="1440" y="3363"/>
                    </a:cubicBezTo>
                    <a:cubicBezTo>
                      <a:pt x="1545" y="3342"/>
                      <a:pt x="1634" y="3253"/>
                      <a:pt x="1634" y="3253"/>
                    </a:cubicBezTo>
                    <a:cubicBezTo>
                      <a:pt x="1744" y="3012"/>
                      <a:pt x="1786" y="2729"/>
                      <a:pt x="1833" y="2446"/>
                    </a:cubicBezTo>
                    <a:cubicBezTo>
                      <a:pt x="1917" y="1881"/>
                      <a:pt x="1854" y="1572"/>
                      <a:pt x="1938" y="1268"/>
                    </a:cubicBezTo>
                    <a:cubicBezTo>
                      <a:pt x="1985" y="1116"/>
                      <a:pt x="2048" y="985"/>
                      <a:pt x="2116" y="875"/>
                    </a:cubicBezTo>
                    <a:cubicBezTo>
                      <a:pt x="2200" y="744"/>
                      <a:pt x="2268" y="613"/>
                      <a:pt x="2268" y="441"/>
                    </a:cubicBezTo>
                    <a:cubicBezTo>
                      <a:pt x="2289" y="289"/>
                      <a:pt x="2226" y="158"/>
                      <a:pt x="2116" y="69"/>
                    </a:cubicBezTo>
                    <a:cubicBezTo>
                      <a:pt x="2069" y="48"/>
                      <a:pt x="2027" y="27"/>
                      <a:pt x="196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42"/>
              <p:cNvSpPr/>
              <p:nvPr/>
            </p:nvSpPr>
            <p:spPr>
              <a:xfrm>
                <a:off x="2421827" y="2018242"/>
                <a:ext cx="117449" cy="163782"/>
              </a:xfrm>
              <a:custGeom>
                <a:rect b="b" l="l" r="r" t="t"/>
                <a:pathLst>
                  <a:path extrusionOk="0" h="1923" w="1379">
                    <a:moveTo>
                      <a:pt x="938" y="1"/>
                    </a:moveTo>
                    <a:cubicBezTo>
                      <a:pt x="938" y="1"/>
                      <a:pt x="676" y="200"/>
                      <a:pt x="415" y="592"/>
                    </a:cubicBezTo>
                    <a:cubicBezTo>
                      <a:pt x="153" y="959"/>
                      <a:pt x="132" y="985"/>
                      <a:pt x="69" y="1310"/>
                    </a:cubicBezTo>
                    <a:cubicBezTo>
                      <a:pt x="1" y="1640"/>
                      <a:pt x="263" y="1922"/>
                      <a:pt x="483" y="1922"/>
                    </a:cubicBezTo>
                    <a:cubicBezTo>
                      <a:pt x="697" y="1922"/>
                      <a:pt x="1179" y="1158"/>
                      <a:pt x="1289" y="807"/>
                    </a:cubicBezTo>
                    <a:cubicBezTo>
                      <a:pt x="1378" y="461"/>
                      <a:pt x="1289" y="304"/>
                      <a:pt x="938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2420038" y="2012877"/>
                <a:ext cx="121027" cy="172725"/>
              </a:xfrm>
              <a:custGeom>
                <a:rect b="b" l="l" r="r" t="t"/>
                <a:pathLst>
                  <a:path extrusionOk="0" h="2028" w="1421">
                    <a:moveTo>
                      <a:pt x="959" y="153"/>
                    </a:moveTo>
                    <a:cubicBezTo>
                      <a:pt x="1090" y="283"/>
                      <a:pt x="1200" y="393"/>
                      <a:pt x="1242" y="477"/>
                    </a:cubicBezTo>
                    <a:cubicBezTo>
                      <a:pt x="1289" y="587"/>
                      <a:pt x="1289" y="697"/>
                      <a:pt x="1242" y="870"/>
                    </a:cubicBezTo>
                    <a:cubicBezTo>
                      <a:pt x="1200" y="1022"/>
                      <a:pt x="1069" y="1310"/>
                      <a:pt x="917" y="1525"/>
                    </a:cubicBezTo>
                    <a:cubicBezTo>
                      <a:pt x="828" y="1635"/>
                      <a:pt x="745" y="1745"/>
                      <a:pt x="676" y="1807"/>
                    </a:cubicBezTo>
                    <a:cubicBezTo>
                      <a:pt x="587" y="1896"/>
                      <a:pt x="525" y="1917"/>
                      <a:pt x="504" y="1917"/>
                    </a:cubicBezTo>
                    <a:cubicBezTo>
                      <a:pt x="415" y="1917"/>
                      <a:pt x="305" y="1876"/>
                      <a:pt x="242" y="1766"/>
                    </a:cubicBezTo>
                    <a:cubicBezTo>
                      <a:pt x="153" y="1677"/>
                      <a:pt x="111" y="1546"/>
                      <a:pt x="153" y="1394"/>
                    </a:cubicBezTo>
                    <a:cubicBezTo>
                      <a:pt x="221" y="1069"/>
                      <a:pt x="221" y="1069"/>
                      <a:pt x="483" y="676"/>
                    </a:cubicBezTo>
                    <a:cubicBezTo>
                      <a:pt x="718" y="325"/>
                      <a:pt x="938" y="174"/>
                      <a:pt x="959" y="153"/>
                    </a:cubicBezTo>
                    <a:close/>
                    <a:moveTo>
                      <a:pt x="959" y="1"/>
                    </a:moveTo>
                    <a:lnTo>
                      <a:pt x="938" y="22"/>
                    </a:lnTo>
                    <a:cubicBezTo>
                      <a:pt x="938" y="22"/>
                      <a:pt x="655" y="215"/>
                      <a:pt x="394" y="608"/>
                    </a:cubicBezTo>
                    <a:cubicBezTo>
                      <a:pt x="132" y="1001"/>
                      <a:pt x="111" y="1048"/>
                      <a:pt x="22" y="1373"/>
                    </a:cubicBezTo>
                    <a:cubicBezTo>
                      <a:pt x="1" y="1546"/>
                      <a:pt x="43" y="1724"/>
                      <a:pt x="132" y="1834"/>
                    </a:cubicBezTo>
                    <a:cubicBezTo>
                      <a:pt x="242" y="1965"/>
                      <a:pt x="373" y="2027"/>
                      <a:pt x="504" y="2027"/>
                    </a:cubicBezTo>
                    <a:cubicBezTo>
                      <a:pt x="587" y="2027"/>
                      <a:pt x="676" y="1985"/>
                      <a:pt x="745" y="1896"/>
                    </a:cubicBezTo>
                    <a:cubicBezTo>
                      <a:pt x="828" y="1807"/>
                      <a:pt x="917" y="1703"/>
                      <a:pt x="1006" y="1593"/>
                    </a:cubicBezTo>
                    <a:cubicBezTo>
                      <a:pt x="1158" y="1352"/>
                      <a:pt x="1310" y="1090"/>
                      <a:pt x="1352" y="891"/>
                    </a:cubicBezTo>
                    <a:cubicBezTo>
                      <a:pt x="1399" y="718"/>
                      <a:pt x="1420" y="566"/>
                      <a:pt x="1352" y="435"/>
                    </a:cubicBezTo>
                    <a:cubicBezTo>
                      <a:pt x="1289" y="304"/>
                      <a:pt x="1179" y="174"/>
                      <a:pt x="1006" y="22"/>
                    </a:cubicBezTo>
                    <a:lnTo>
                      <a:pt x="95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2379072" y="1946019"/>
                <a:ext cx="130310" cy="182179"/>
              </a:xfrm>
              <a:custGeom>
                <a:rect b="b" l="l" r="r" t="t"/>
                <a:pathLst>
                  <a:path extrusionOk="0" h="2139" w="1530">
                    <a:moveTo>
                      <a:pt x="1047" y="0"/>
                    </a:moveTo>
                    <a:cubicBezTo>
                      <a:pt x="1047" y="0"/>
                      <a:pt x="613" y="608"/>
                      <a:pt x="440" y="938"/>
                    </a:cubicBezTo>
                    <a:cubicBezTo>
                      <a:pt x="262" y="1241"/>
                      <a:pt x="0" y="1461"/>
                      <a:pt x="262" y="1896"/>
                    </a:cubicBezTo>
                    <a:cubicBezTo>
                      <a:pt x="351" y="2067"/>
                      <a:pt x="458" y="2138"/>
                      <a:pt x="570" y="2138"/>
                    </a:cubicBezTo>
                    <a:cubicBezTo>
                      <a:pt x="760" y="2138"/>
                      <a:pt x="964" y="1932"/>
                      <a:pt x="1116" y="1655"/>
                    </a:cubicBezTo>
                    <a:cubicBezTo>
                      <a:pt x="1330" y="1241"/>
                      <a:pt x="1508" y="979"/>
                      <a:pt x="1508" y="697"/>
                    </a:cubicBezTo>
                    <a:cubicBezTo>
                      <a:pt x="1529" y="435"/>
                      <a:pt x="1356" y="194"/>
                      <a:pt x="1047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2384864" y="1940228"/>
                <a:ext cx="128096" cy="192314"/>
              </a:xfrm>
              <a:custGeom>
                <a:rect b="b" l="l" r="r" t="t"/>
                <a:pathLst>
                  <a:path extrusionOk="0" h="2258" w="1504">
                    <a:moveTo>
                      <a:pt x="979" y="152"/>
                    </a:moveTo>
                    <a:cubicBezTo>
                      <a:pt x="1262" y="351"/>
                      <a:pt x="1393" y="524"/>
                      <a:pt x="1393" y="765"/>
                    </a:cubicBezTo>
                    <a:cubicBezTo>
                      <a:pt x="1393" y="1027"/>
                      <a:pt x="1220" y="1288"/>
                      <a:pt x="979" y="1702"/>
                    </a:cubicBezTo>
                    <a:cubicBezTo>
                      <a:pt x="869" y="1901"/>
                      <a:pt x="718" y="2074"/>
                      <a:pt x="608" y="2116"/>
                    </a:cubicBezTo>
                    <a:cubicBezTo>
                      <a:pt x="572" y="2143"/>
                      <a:pt x="534" y="2154"/>
                      <a:pt x="496" y="2154"/>
                    </a:cubicBezTo>
                    <a:cubicBezTo>
                      <a:pt x="469" y="2154"/>
                      <a:pt x="441" y="2148"/>
                      <a:pt x="414" y="2137"/>
                    </a:cubicBezTo>
                    <a:cubicBezTo>
                      <a:pt x="372" y="2116"/>
                      <a:pt x="304" y="2053"/>
                      <a:pt x="241" y="1943"/>
                    </a:cubicBezTo>
                    <a:cubicBezTo>
                      <a:pt x="131" y="1744"/>
                      <a:pt x="131" y="1592"/>
                      <a:pt x="173" y="1461"/>
                    </a:cubicBezTo>
                    <a:cubicBezTo>
                      <a:pt x="215" y="1330"/>
                      <a:pt x="325" y="1178"/>
                      <a:pt x="414" y="1027"/>
                    </a:cubicBezTo>
                    <a:cubicBezTo>
                      <a:pt x="566" y="723"/>
                      <a:pt x="938" y="220"/>
                      <a:pt x="979" y="152"/>
                    </a:cubicBezTo>
                    <a:close/>
                    <a:moveTo>
                      <a:pt x="959" y="0"/>
                    </a:moveTo>
                    <a:lnTo>
                      <a:pt x="917" y="42"/>
                    </a:lnTo>
                    <a:cubicBezTo>
                      <a:pt x="917" y="42"/>
                      <a:pt x="503" y="634"/>
                      <a:pt x="304" y="958"/>
                    </a:cubicBezTo>
                    <a:cubicBezTo>
                      <a:pt x="215" y="1136"/>
                      <a:pt x="131" y="1267"/>
                      <a:pt x="63" y="1419"/>
                    </a:cubicBezTo>
                    <a:cubicBezTo>
                      <a:pt x="0" y="1592"/>
                      <a:pt x="21" y="1770"/>
                      <a:pt x="152" y="2006"/>
                    </a:cubicBezTo>
                    <a:cubicBezTo>
                      <a:pt x="215" y="2116"/>
                      <a:pt x="283" y="2205"/>
                      <a:pt x="372" y="2226"/>
                    </a:cubicBezTo>
                    <a:cubicBezTo>
                      <a:pt x="414" y="2247"/>
                      <a:pt x="462" y="2257"/>
                      <a:pt x="511" y="2257"/>
                    </a:cubicBezTo>
                    <a:cubicBezTo>
                      <a:pt x="561" y="2257"/>
                      <a:pt x="610" y="2247"/>
                      <a:pt x="655" y="2226"/>
                    </a:cubicBezTo>
                    <a:cubicBezTo>
                      <a:pt x="807" y="2163"/>
                      <a:pt x="959" y="1985"/>
                      <a:pt x="1089" y="1770"/>
                    </a:cubicBezTo>
                    <a:cubicBezTo>
                      <a:pt x="1330" y="1330"/>
                      <a:pt x="1503" y="1068"/>
                      <a:pt x="1503" y="765"/>
                    </a:cubicBezTo>
                    <a:cubicBezTo>
                      <a:pt x="1503" y="482"/>
                      <a:pt x="1330" y="241"/>
                      <a:pt x="1000" y="21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2340235" y="1867920"/>
                <a:ext cx="141042" cy="199383"/>
              </a:xfrm>
              <a:custGeom>
                <a:rect b="b" l="l" r="r" t="t"/>
                <a:pathLst>
                  <a:path extrusionOk="0" h="2341" w="1656">
                    <a:moveTo>
                      <a:pt x="1090" y="1"/>
                    </a:moveTo>
                    <a:cubicBezTo>
                      <a:pt x="1090" y="1"/>
                      <a:pt x="849" y="153"/>
                      <a:pt x="608" y="456"/>
                    </a:cubicBezTo>
                    <a:cubicBezTo>
                      <a:pt x="346" y="786"/>
                      <a:pt x="283" y="1069"/>
                      <a:pt x="152" y="1394"/>
                    </a:cubicBezTo>
                    <a:cubicBezTo>
                      <a:pt x="0" y="1724"/>
                      <a:pt x="131" y="1965"/>
                      <a:pt x="325" y="2226"/>
                    </a:cubicBezTo>
                    <a:cubicBezTo>
                      <a:pt x="379" y="2306"/>
                      <a:pt x="443" y="2341"/>
                      <a:pt x="513" y="2341"/>
                    </a:cubicBezTo>
                    <a:cubicBezTo>
                      <a:pt x="673" y="2341"/>
                      <a:pt x="865" y="2156"/>
                      <a:pt x="1048" y="1896"/>
                    </a:cubicBezTo>
                    <a:cubicBezTo>
                      <a:pt x="1289" y="1525"/>
                      <a:pt x="1634" y="1153"/>
                      <a:pt x="1634" y="786"/>
                    </a:cubicBezTo>
                    <a:cubicBezTo>
                      <a:pt x="1655" y="435"/>
                      <a:pt x="1503" y="215"/>
                      <a:pt x="1090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2340235" y="1862128"/>
                <a:ext cx="145045" cy="209092"/>
              </a:xfrm>
              <a:custGeom>
                <a:rect b="b" l="l" r="r" t="t"/>
                <a:pathLst>
                  <a:path extrusionOk="0" h="2455" w="1703">
                    <a:moveTo>
                      <a:pt x="1090" y="132"/>
                    </a:moveTo>
                    <a:cubicBezTo>
                      <a:pt x="1263" y="242"/>
                      <a:pt x="1393" y="331"/>
                      <a:pt x="1483" y="435"/>
                    </a:cubicBezTo>
                    <a:cubicBezTo>
                      <a:pt x="1572" y="566"/>
                      <a:pt x="1592" y="676"/>
                      <a:pt x="1592" y="854"/>
                    </a:cubicBezTo>
                    <a:cubicBezTo>
                      <a:pt x="1572" y="1179"/>
                      <a:pt x="1242" y="1551"/>
                      <a:pt x="1001" y="1923"/>
                    </a:cubicBezTo>
                    <a:cubicBezTo>
                      <a:pt x="870" y="2116"/>
                      <a:pt x="739" y="2247"/>
                      <a:pt x="634" y="2315"/>
                    </a:cubicBezTo>
                    <a:cubicBezTo>
                      <a:pt x="586" y="2330"/>
                      <a:pt x="551" y="2345"/>
                      <a:pt x="518" y="2345"/>
                    </a:cubicBezTo>
                    <a:cubicBezTo>
                      <a:pt x="504" y="2345"/>
                      <a:pt x="491" y="2342"/>
                      <a:pt x="477" y="2336"/>
                    </a:cubicBezTo>
                    <a:cubicBezTo>
                      <a:pt x="435" y="2336"/>
                      <a:pt x="393" y="2315"/>
                      <a:pt x="372" y="2247"/>
                    </a:cubicBezTo>
                    <a:cubicBezTo>
                      <a:pt x="283" y="2116"/>
                      <a:pt x="194" y="2006"/>
                      <a:pt x="152" y="1875"/>
                    </a:cubicBezTo>
                    <a:cubicBezTo>
                      <a:pt x="131" y="1771"/>
                      <a:pt x="131" y="1640"/>
                      <a:pt x="194" y="1483"/>
                    </a:cubicBezTo>
                    <a:cubicBezTo>
                      <a:pt x="346" y="1137"/>
                      <a:pt x="393" y="896"/>
                      <a:pt x="655" y="566"/>
                    </a:cubicBezTo>
                    <a:cubicBezTo>
                      <a:pt x="870" y="262"/>
                      <a:pt x="1069" y="152"/>
                      <a:pt x="1090" y="132"/>
                    </a:cubicBezTo>
                    <a:close/>
                    <a:moveTo>
                      <a:pt x="1069" y="1"/>
                    </a:moveTo>
                    <a:lnTo>
                      <a:pt x="1048" y="22"/>
                    </a:lnTo>
                    <a:cubicBezTo>
                      <a:pt x="1048" y="22"/>
                      <a:pt x="807" y="173"/>
                      <a:pt x="566" y="503"/>
                    </a:cubicBezTo>
                    <a:cubicBezTo>
                      <a:pt x="304" y="828"/>
                      <a:pt x="241" y="1116"/>
                      <a:pt x="84" y="1441"/>
                    </a:cubicBezTo>
                    <a:cubicBezTo>
                      <a:pt x="21" y="1614"/>
                      <a:pt x="0" y="1771"/>
                      <a:pt x="42" y="1923"/>
                    </a:cubicBezTo>
                    <a:cubicBezTo>
                      <a:pt x="84" y="2053"/>
                      <a:pt x="173" y="2184"/>
                      <a:pt x="262" y="2315"/>
                    </a:cubicBezTo>
                    <a:cubicBezTo>
                      <a:pt x="325" y="2399"/>
                      <a:pt x="393" y="2446"/>
                      <a:pt x="456" y="2446"/>
                    </a:cubicBezTo>
                    <a:cubicBezTo>
                      <a:pt x="476" y="2452"/>
                      <a:pt x="497" y="2455"/>
                      <a:pt x="519" y="2455"/>
                    </a:cubicBezTo>
                    <a:cubicBezTo>
                      <a:pt x="572" y="2455"/>
                      <a:pt x="628" y="2440"/>
                      <a:pt x="676" y="2425"/>
                    </a:cubicBezTo>
                    <a:cubicBezTo>
                      <a:pt x="828" y="2336"/>
                      <a:pt x="959" y="2184"/>
                      <a:pt x="1090" y="1985"/>
                    </a:cubicBezTo>
                    <a:cubicBezTo>
                      <a:pt x="1331" y="1614"/>
                      <a:pt x="1682" y="1247"/>
                      <a:pt x="1702" y="854"/>
                    </a:cubicBezTo>
                    <a:cubicBezTo>
                      <a:pt x="1702" y="676"/>
                      <a:pt x="1655" y="503"/>
                      <a:pt x="1572" y="372"/>
                    </a:cubicBezTo>
                    <a:cubicBezTo>
                      <a:pt x="1462" y="242"/>
                      <a:pt x="1331" y="132"/>
                      <a:pt x="1111" y="22"/>
                    </a:cubicBezTo>
                    <a:lnTo>
                      <a:pt x="1069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1031615" y="2202633"/>
                <a:ext cx="758354" cy="758780"/>
              </a:xfrm>
              <a:custGeom>
                <a:rect b="b" l="l" r="r" t="t"/>
                <a:pathLst>
                  <a:path extrusionOk="0" h="8909" w="8904">
                    <a:moveTo>
                      <a:pt x="1517" y="0"/>
                    </a:moveTo>
                    <a:cubicBezTo>
                      <a:pt x="1174" y="0"/>
                      <a:pt x="1088" y="135"/>
                      <a:pt x="786" y="606"/>
                    </a:cubicBezTo>
                    <a:cubicBezTo>
                      <a:pt x="330" y="1350"/>
                      <a:pt x="0" y="4581"/>
                      <a:pt x="419" y="6497"/>
                    </a:cubicBezTo>
                    <a:cubicBezTo>
                      <a:pt x="854" y="8419"/>
                      <a:pt x="1226" y="8723"/>
                      <a:pt x="2708" y="8875"/>
                    </a:cubicBezTo>
                    <a:cubicBezTo>
                      <a:pt x="2968" y="8898"/>
                      <a:pt x="3317" y="8909"/>
                      <a:pt x="3716" y="8909"/>
                    </a:cubicBezTo>
                    <a:cubicBezTo>
                      <a:pt x="5597" y="8909"/>
                      <a:pt x="8601" y="8668"/>
                      <a:pt x="8709" y="8309"/>
                    </a:cubicBezTo>
                    <a:cubicBezTo>
                      <a:pt x="8861" y="7875"/>
                      <a:pt x="8903" y="7021"/>
                      <a:pt x="8359" y="5780"/>
                    </a:cubicBezTo>
                    <a:cubicBezTo>
                      <a:pt x="7814" y="4513"/>
                      <a:pt x="7641" y="4078"/>
                      <a:pt x="7683" y="2983"/>
                    </a:cubicBezTo>
                    <a:cubicBezTo>
                      <a:pt x="7751" y="1915"/>
                      <a:pt x="7814" y="784"/>
                      <a:pt x="6856" y="391"/>
                    </a:cubicBezTo>
                    <a:cubicBezTo>
                      <a:pt x="6856" y="391"/>
                      <a:pt x="3472" y="192"/>
                      <a:pt x="2336" y="82"/>
                    </a:cubicBezTo>
                    <a:cubicBezTo>
                      <a:pt x="1947" y="37"/>
                      <a:pt x="1697" y="0"/>
                      <a:pt x="15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42"/>
              <p:cNvSpPr/>
              <p:nvPr/>
            </p:nvSpPr>
            <p:spPr>
              <a:xfrm>
                <a:off x="1042772" y="2197608"/>
                <a:ext cx="752988" cy="769341"/>
              </a:xfrm>
              <a:custGeom>
                <a:rect b="b" l="l" r="r" t="t"/>
                <a:pathLst>
                  <a:path extrusionOk="0" h="9033" w="8841">
                    <a:moveTo>
                      <a:pt x="1373" y="124"/>
                    </a:moveTo>
                    <a:cubicBezTo>
                      <a:pt x="1544" y="124"/>
                      <a:pt x="1803" y="155"/>
                      <a:pt x="2205" y="188"/>
                    </a:cubicBezTo>
                    <a:cubicBezTo>
                      <a:pt x="3341" y="293"/>
                      <a:pt x="6704" y="513"/>
                      <a:pt x="6725" y="513"/>
                    </a:cubicBezTo>
                    <a:cubicBezTo>
                      <a:pt x="7159" y="686"/>
                      <a:pt x="7379" y="1058"/>
                      <a:pt x="7463" y="1518"/>
                    </a:cubicBezTo>
                    <a:cubicBezTo>
                      <a:pt x="7552" y="1953"/>
                      <a:pt x="7531" y="2519"/>
                      <a:pt x="7510" y="3042"/>
                    </a:cubicBezTo>
                    <a:cubicBezTo>
                      <a:pt x="7442" y="4137"/>
                      <a:pt x="7641" y="4593"/>
                      <a:pt x="8186" y="5860"/>
                    </a:cubicBezTo>
                    <a:cubicBezTo>
                      <a:pt x="8709" y="7101"/>
                      <a:pt x="8688" y="7934"/>
                      <a:pt x="8536" y="8347"/>
                    </a:cubicBezTo>
                    <a:cubicBezTo>
                      <a:pt x="8536" y="8368"/>
                      <a:pt x="8510" y="8389"/>
                      <a:pt x="8489" y="8410"/>
                    </a:cubicBezTo>
                    <a:cubicBezTo>
                      <a:pt x="8447" y="8436"/>
                      <a:pt x="8406" y="8457"/>
                      <a:pt x="8337" y="8478"/>
                    </a:cubicBezTo>
                    <a:cubicBezTo>
                      <a:pt x="8186" y="8520"/>
                      <a:pt x="8013" y="8567"/>
                      <a:pt x="7793" y="8609"/>
                    </a:cubicBezTo>
                    <a:cubicBezTo>
                      <a:pt x="7332" y="8698"/>
                      <a:pt x="6725" y="8761"/>
                      <a:pt x="6070" y="8829"/>
                    </a:cubicBezTo>
                    <a:cubicBezTo>
                      <a:pt x="5271" y="8881"/>
                      <a:pt x="4405" y="8919"/>
                      <a:pt x="3685" y="8919"/>
                    </a:cubicBezTo>
                    <a:cubicBezTo>
                      <a:pt x="3245" y="8919"/>
                      <a:pt x="2859" y="8905"/>
                      <a:pt x="2577" y="8871"/>
                    </a:cubicBezTo>
                    <a:cubicBezTo>
                      <a:pt x="1833" y="8803"/>
                      <a:pt x="1399" y="8698"/>
                      <a:pt x="1074" y="8368"/>
                    </a:cubicBezTo>
                    <a:cubicBezTo>
                      <a:pt x="744" y="8044"/>
                      <a:pt x="550" y="7494"/>
                      <a:pt x="351" y="6535"/>
                    </a:cubicBezTo>
                    <a:cubicBezTo>
                      <a:pt x="131" y="5598"/>
                      <a:pt x="110" y="4310"/>
                      <a:pt x="199" y="3173"/>
                    </a:cubicBezTo>
                    <a:cubicBezTo>
                      <a:pt x="241" y="2608"/>
                      <a:pt x="330" y="2084"/>
                      <a:pt x="419" y="1649"/>
                    </a:cubicBezTo>
                    <a:cubicBezTo>
                      <a:pt x="503" y="1210"/>
                      <a:pt x="592" y="864"/>
                      <a:pt x="702" y="712"/>
                    </a:cubicBezTo>
                    <a:cubicBezTo>
                      <a:pt x="812" y="513"/>
                      <a:pt x="896" y="382"/>
                      <a:pt x="985" y="293"/>
                    </a:cubicBezTo>
                    <a:cubicBezTo>
                      <a:pt x="1048" y="209"/>
                      <a:pt x="1116" y="162"/>
                      <a:pt x="1205" y="141"/>
                    </a:cubicBezTo>
                    <a:cubicBezTo>
                      <a:pt x="1249" y="129"/>
                      <a:pt x="1304" y="124"/>
                      <a:pt x="1373" y="124"/>
                    </a:cubicBezTo>
                    <a:close/>
                    <a:moveTo>
                      <a:pt x="1411" y="0"/>
                    </a:moveTo>
                    <a:cubicBezTo>
                      <a:pt x="1314" y="0"/>
                      <a:pt x="1233" y="10"/>
                      <a:pt x="1158" y="31"/>
                    </a:cubicBezTo>
                    <a:cubicBezTo>
                      <a:pt x="1048" y="78"/>
                      <a:pt x="964" y="120"/>
                      <a:pt x="896" y="230"/>
                    </a:cubicBezTo>
                    <a:cubicBezTo>
                      <a:pt x="812" y="340"/>
                      <a:pt x="723" y="471"/>
                      <a:pt x="613" y="644"/>
                    </a:cubicBezTo>
                    <a:cubicBezTo>
                      <a:pt x="482" y="843"/>
                      <a:pt x="393" y="1189"/>
                      <a:pt x="288" y="1628"/>
                    </a:cubicBezTo>
                    <a:cubicBezTo>
                      <a:pt x="199" y="2063"/>
                      <a:pt x="131" y="2587"/>
                      <a:pt x="89" y="3152"/>
                    </a:cubicBezTo>
                    <a:cubicBezTo>
                      <a:pt x="0" y="4310"/>
                      <a:pt x="27" y="5598"/>
                      <a:pt x="241" y="6577"/>
                    </a:cubicBezTo>
                    <a:cubicBezTo>
                      <a:pt x="440" y="7541"/>
                      <a:pt x="634" y="8107"/>
                      <a:pt x="985" y="8457"/>
                    </a:cubicBezTo>
                    <a:cubicBezTo>
                      <a:pt x="1336" y="8803"/>
                      <a:pt x="1812" y="8913"/>
                      <a:pt x="2556" y="9002"/>
                    </a:cubicBezTo>
                    <a:cubicBezTo>
                      <a:pt x="2808" y="9023"/>
                      <a:pt x="3136" y="9032"/>
                      <a:pt x="3510" y="9032"/>
                    </a:cubicBezTo>
                    <a:cubicBezTo>
                      <a:pt x="4268" y="9032"/>
                      <a:pt x="5214" y="8994"/>
                      <a:pt x="6091" y="8934"/>
                    </a:cubicBezTo>
                    <a:cubicBezTo>
                      <a:pt x="6745" y="8871"/>
                      <a:pt x="7332" y="8803"/>
                      <a:pt x="7793" y="8719"/>
                    </a:cubicBezTo>
                    <a:cubicBezTo>
                      <a:pt x="8034" y="8672"/>
                      <a:pt x="8228" y="8630"/>
                      <a:pt x="8358" y="8588"/>
                    </a:cubicBezTo>
                    <a:cubicBezTo>
                      <a:pt x="8447" y="8567"/>
                      <a:pt x="8489" y="8520"/>
                      <a:pt x="8536" y="8499"/>
                    </a:cubicBezTo>
                    <a:cubicBezTo>
                      <a:pt x="8578" y="8478"/>
                      <a:pt x="8620" y="8436"/>
                      <a:pt x="8641" y="8389"/>
                    </a:cubicBezTo>
                    <a:cubicBezTo>
                      <a:pt x="8798" y="7934"/>
                      <a:pt x="8840" y="7080"/>
                      <a:pt x="8296" y="5818"/>
                    </a:cubicBezTo>
                    <a:cubicBezTo>
                      <a:pt x="7751" y="4551"/>
                      <a:pt x="7573" y="4137"/>
                      <a:pt x="7620" y="3069"/>
                    </a:cubicBezTo>
                    <a:cubicBezTo>
                      <a:pt x="7641" y="2519"/>
                      <a:pt x="7662" y="1953"/>
                      <a:pt x="7573" y="1471"/>
                    </a:cubicBezTo>
                    <a:cubicBezTo>
                      <a:pt x="7489" y="1016"/>
                      <a:pt x="7248" y="602"/>
                      <a:pt x="6745" y="403"/>
                    </a:cubicBezTo>
                    <a:lnTo>
                      <a:pt x="6725" y="403"/>
                    </a:lnTo>
                    <a:cubicBezTo>
                      <a:pt x="6725" y="403"/>
                      <a:pt x="3341" y="188"/>
                      <a:pt x="2205" y="78"/>
                    </a:cubicBezTo>
                    <a:cubicBezTo>
                      <a:pt x="1834" y="34"/>
                      <a:pt x="1594" y="0"/>
                      <a:pt x="141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1118998" y="2069770"/>
                <a:ext cx="535379" cy="319388"/>
              </a:xfrm>
              <a:custGeom>
                <a:rect b="b" l="l" r="r" t="t"/>
                <a:pathLst>
                  <a:path extrusionOk="0" h="3750" w="6286">
                    <a:moveTo>
                      <a:pt x="1108" y="0"/>
                    </a:moveTo>
                    <a:cubicBezTo>
                      <a:pt x="909" y="0"/>
                      <a:pt x="745" y="32"/>
                      <a:pt x="614" y="118"/>
                    </a:cubicBezTo>
                    <a:cubicBezTo>
                      <a:pt x="310" y="333"/>
                      <a:pt x="90" y="1056"/>
                      <a:pt x="48" y="1380"/>
                    </a:cubicBezTo>
                    <a:cubicBezTo>
                      <a:pt x="1" y="1731"/>
                      <a:pt x="90" y="1951"/>
                      <a:pt x="504" y="2082"/>
                    </a:cubicBezTo>
                    <a:cubicBezTo>
                      <a:pt x="938" y="2234"/>
                      <a:pt x="1902" y="2475"/>
                      <a:pt x="2577" y="2758"/>
                    </a:cubicBezTo>
                    <a:cubicBezTo>
                      <a:pt x="3232" y="3040"/>
                      <a:pt x="3819" y="3475"/>
                      <a:pt x="4128" y="3653"/>
                    </a:cubicBezTo>
                    <a:cubicBezTo>
                      <a:pt x="4243" y="3719"/>
                      <a:pt x="4337" y="3750"/>
                      <a:pt x="4418" y="3750"/>
                    </a:cubicBezTo>
                    <a:cubicBezTo>
                      <a:pt x="4551" y="3750"/>
                      <a:pt x="4651" y="3668"/>
                      <a:pt x="4761" y="3522"/>
                    </a:cubicBezTo>
                    <a:cubicBezTo>
                      <a:pt x="4934" y="3281"/>
                      <a:pt x="5416" y="2669"/>
                      <a:pt x="5850" y="2234"/>
                    </a:cubicBezTo>
                    <a:cubicBezTo>
                      <a:pt x="6285" y="1820"/>
                      <a:pt x="6285" y="1621"/>
                      <a:pt x="6264" y="1380"/>
                    </a:cubicBezTo>
                    <a:cubicBezTo>
                      <a:pt x="6243" y="1118"/>
                      <a:pt x="5678" y="878"/>
                      <a:pt x="5238" y="726"/>
                    </a:cubicBezTo>
                    <a:cubicBezTo>
                      <a:pt x="4824" y="574"/>
                      <a:pt x="3473" y="249"/>
                      <a:pt x="2949" y="118"/>
                    </a:cubicBezTo>
                    <a:cubicBezTo>
                      <a:pt x="2782" y="82"/>
                      <a:pt x="2629" y="69"/>
                      <a:pt x="2499" y="69"/>
                    </a:cubicBezTo>
                    <a:cubicBezTo>
                      <a:pt x="2240" y="69"/>
                      <a:pt x="2075" y="118"/>
                      <a:pt x="2075" y="118"/>
                    </a:cubicBezTo>
                    <a:cubicBezTo>
                      <a:pt x="1691" y="56"/>
                      <a:pt x="1370" y="0"/>
                      <a:pt x="11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1115421" y="2064659"/>
                <a:ext cx="544747" cy="329693"/>
              </a:xfrm>
              <a:custGeom>
                <a:rect b="b" l="l" r="r" t="t"/>
                <a:pathLst>
                  <a:path extrusionOk="0" h="3871" w="6396">
                    <a:moveTo>
                      <a:pt x="1242" y="110"/>
                    </a:moveTo>
                    <a:cubicBezTo>
                      <a:pt x="1462" y="131"/>
                      <a:pt x="1766" y="178"/>
                      <a:pt x="2096" y="241"/>
                    </a:cubicBezTo>
                    <a:lnTo>
                      <a:pt x="2159" y="241"/>
                    </a:lnTo>
                    <a:lnTo>
                      <a:pt x="2159" y="220"/>
                    </a:lnTo>
                    <a:cubicBezTo>
                      <a:pt x="2201" y="220"/>
                      <a:pt x="2333" y="186"/>
                      <a:pt x="2536" y="186"/>
                    </a:cubicBezTo>
                    <a:cubicBezTo>
                      <a:pt x="2662" y="186"/>
                      <a:pt x="2815" y="199"/>
                      <a:pt x="2991" y="241"/>
                    </a:cubicBezTo>
                    <a:cubicBezTo>
                      <a:pt x="3494" y="351"/>
                      <a:pt x="4866" y="676"/>
                      <a:pt x="5259" y="833"/>
                    </a:cubicBezTo>
                    <a:cubicBezTo>
                      <a:pt x="5479" y="917"/>
                      <a:pt x="5720" y="1027"/>
                      <a:pt x="5913" y="1116"/>
                    </a:cubicBezTo>
                    <a:cubicBezTo>
                      <a:pt x="6023" y="1178"/>
                      <a:pt x="6112" y="1226"/>
                      <a:pt x="6154" y="1288"/>
                    </a:cubicBezTo>
                    <a:cubicBezTo>
                      <a:pt x="6217" y="1330"/>
                      <a:pt x="6243" y="1398"/>
                      <a:pt x="6264" y="1440"/>
                    </a:cubicBezTo>
                    <a:cubicBezTo>
                      <a:pt x="6264" y="1571"/>
                      <a:pt x="6264" y="1660"/>
                      <a:pt x="6217" y="1770"/>
                    </a:cubicBezTo>
                    <a:cubicBezTo>
                      <a:pt x="6175" y="1901"/>
                      <a:pt x="6065" y="2053"/>
                      <a:pt x="5851" y="2273"/>
                    </a:cubicBezTo>
                    <a:cubicBezTo>
                      <a:pt x="5411" y="2708"/>
                      <a:pt x="4934" y="3320"/>
                      <a:pt x="4756" y="3556"/>
                    </a:cubicBezTo>
                    <a:cubicBezTo>
                      <a:pt x="4672" y="3666"/>
                      <a:pt x="4604" y="3734"/>
                      <a:pt x="4515" y="3755"/>
                    </a:cubicBezTo>
                    <a:cubicBezTo>
                      <a:pt x="4496" y="3760"/>
                      <a:pt x="4476" y="3763"/>
                      <a:pt x="4455" y="3763"/>
                    </a:cubicBezTo>
                    <a:cubicBezTo>
                      <a:pt x="4386" y="3763"/>
                      <a:pt x="4307" y="3734"/>
                      <a:pt x="4190" y="3666"/>
                    </a:cubicBezTo>
                    <a:cubicBezTo>
                      <a:pt x="3908" y="3493"/>
                      <a:pt x="3316" y="3059"/>
                      <a:pt x="2640" y="2771"/>
                    </a:cubicBezTo>
                    <a:cubicBezTo>
                      <a:pt x="1965" y="2488"/>
                      <a:pt x="980" y="2226"/>
                      <a:pt x="567" y="2095"/>
                    </a:cubicBezTo>
                    <a:cubicBezTo>
                      <a:pt x="373" y="2032"/>
                      <a:pt x="263" y="1943"/>
                      <a:pt x="195" y="1833"/>
                    </a:cubicBezTo>
                    <a:cubicBezTo>
                      <a:pt x="132" y="1749"/>
                      <a:pt x="132" y="1618"/>
                      <a:pt x="153" y="1461"/>
                    </a:cubicBezTo>
                    <a:cubicBezTo>
                      <a:pt x="174" y="1288"/>
                      <a:pt x="242" y="1027"/>
                      <a:pt x="326" y="786"/>
                    </a:cubicBezTo>
                    <a:cubicBezTo>
                      <a:pt x="415" y="545"/>
                      <a:pt x="546" y="330"/>
                      <a:pt x="677" y="241"/>
                    </a:cubicBezTo>
                    <a:cubicBezTo>
                      <a:pt x="807" y="131"/>
                      <a:pt x="1006" y="110"/>
                      <a:pt x="1242" y="110"/>
                    </a:cubicBezTo>
                    <a:close/>
                    <a:moveTo>
                      <a:pt x="1242" y="0"/>
                    </a:moveTo>
                    <a:cubicBezTo>
                      <a:pt x="980" y="0"/>
                      <a:pt x="786" y="21"/>
                      <a:pt x="614" y="131"/>
                    </a:cubicBezTo>
                    <a:cubicBezTo>
                      <a:pt x="436" y="262"/>
                      <a:pt x="305" y="503"/>
                      <a:pt x="221" y="744"/>
                    </a:cubicBezTo>
                    <a:cubicBezTo>
                      <a:pt x="132" y="1006"/>
                      <a:pt x="64" y="1268"/>
                      <a:pt x="43" y="1440"/>
                    </a:cubicBezTo>
                    <a:cubicBezTo>
                      <a:pt x="1" y="1618"/>
                      <a:pt x="22" y="1770"/>
                      <a:pt x="111" y="1901"/>
                    </a:cubicBezTo>
                    <a:cubicBezTo>
                      <a:pt x="174" y="2032"/>
                      <a:pt x="326" y="2116"/>
                      <a:pt x="546" y="2205"/>
                    </a:cubicBezTo>
                    <a:cubicBezTo>
                      <a:pt x="959" y="2336"/>
                      <a:pt x="1944" y="2598"/>
                      <a:pt x="2598" y="2880"/>
                    </a:cubicBezTo>
                    <a:cubicBezTo>
                      <a:pt x="3253" y="3142"/>
                      <a:pt x="3819" y="3582"/>
                      <a:pt x="4122" y="3755"/>
                    </a:cubicBezTo>
                    <a:cubicBezTo>
                      <a:pt x="4270" y="3829"/>
                      <a:pt x="4385" y="3870"/>
                      <a:pt x="4483" y="3870"/>
                    </a:cubicBezTo>
                    <a:cubicBezTo>
                      <a:pt x="4503" y="3870"/>
                      <a:pt x="4523" y="3869"/>
                      <a:pt x="4541" y="3865"/>
                    </a:cubicBezTo>
                    <a:cubicBezTo>
                      <a:pt x="4672" y="3844"/>
                      <a:pt x="4756" y="3755"/>
                      <a:pt x="4845" y="3624"/>
                    </a:cubicBezTo>
                    <a:cubicBezTo>
                      <a:pt x="5018" y="3383"/>
                      <a:pt x="5500" y="2771"/>
                      <a:pt x="5934" y="2336"/>
                    </a:cubicBezTo>
                    <a:cubicBezTo>
                      <a:pt x="6154" y="2116"/>
                      <a:pt x="6264" y="1964"/>
                      <a:pt x="6327" y="1812"/>
                    </a:cubicBezTo>
                    <a:cubicBezTo>
                      <a:pt x="6395" y="1681"/>
                      <a:pt x="6374" y="1550"/>
                      <a:pt x="6374" y="1419"/>
                    </a:cubicBezTo>
                    <a:cubicBezTo>
                      <a:pt x="6348" y="1330"/>
                      <a:pt x="6306" y="1268"/>
                      <a:pt x="6243" y="1199"/>
                    </a:cubicBezTo>
                    <a:cubicBezTo>
                      <a:pt x="6175" y="1137"/>
                      <a:pt x="6086" y="1069"/>
                      <a:pt x="5981" y="1027"/>
                    </a:cubicBezTo>
                    <a:cubicBezTo>
                      <a:pt x="5782" y="917"/>
                      <a:pt x="5521" y="807"/>
                      <a:pt x="5301" y="744"/>
                    </a:cubicBezTo>
                    <a:cubicBezTo>
                      <a:pt x="4866" y="571"/>
                      <a:pt x="3536" y="241"/>
                      <a:pt x="3012" y="131"/>
                    </a:cubicBezTo>
                    <a:cubicBezTo>
                      <a:pt x="2817" y="82"/>
                      <a:pt x="2645" y="67"/>
                      <a:pt x="2506" y="67"/>
                    </a:cubicBezTo>
                    <a:cubicBezTo>
                      <a:pt x="2273" y="67"/>
                      <a:pt x="2130" y="110"/>
                      <a:pt x="2117" y="110"/>
                    </a:cubicBezTo>
                    <a:cubicBezTo>
                      <a:pt x="1766" y="68"/>
                      <a:pt x="1483" y="21"/>
                      <a:pt x="1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1225204" y="2086974"/>
                <a:ext cx="343916" cy="234217"/>
              </a:xfrm>
              <a:custGeom>
                <a:rect b="b" l="l" r="r" t="t"/>
                <a:pathLst>
                  <a:path extrusionOk="0" h="2750" w="4038">
                    <a:moveTo>
                      <a:pt x="1440" y="0"/>
                    </a:moveTo>
                    <a:cubicBezTo>
                      <a:pt x="1440" y="0"/>
                      <a:pt x="807" y="89"/>
                      <a:pt x="435" y="110"/>
                    </a:cubicBezTo>
                    <a:cubicBezTo>
                      <a:pt x="84" y="152"/>
                      <a:pt x="0" y="262"/>
                      <a:pt x="173" y="503"/>
                    </a:cubicBezTo>
                    <a:cubicBezTo>
                      <a:pt x="325" y="765"/>
                      <a:pt x="566" y="875"/>
                      <a:pt x="1131" y="1267"/>
                    </a:cubicBezTo>
                    <a:cubicBezTo>
                      <a:pt x="1681" y="1660"/>
                      <a:pt x="2812" y="2467"/>
                      <a:pt x="2901" y="2577"/>
                    </a:cubicBezTo>
                    <a:cubicBezTo>
                      <a:pt x="2991" y="2687"/>
                      <a:pt x="3032" y="2749"/>
                      <a:pt x="3032" y="2749"/>
                    </a:cubicBezTo>
                    <a:cubicBezTo>
                      <a:pt x="3032" y="2749"/>
                      <a:pt x="3666" y="1964"/>
                      <a:pt x="3860" y="1550"/>
                    </a:cubicBezTo>
                    <a:cubicBezTo>
                      <a:pt x="4038" y="1115"/>
                      <a:pt x="3970" y="896"/>
                      <a:pt x="3776" y="765"/>
                    </a:cubicBezTo>
                    <a:cubicBezTo>
                      <a:pt x="3577" y="634"/>
                      <a:pt x="2551" y="283"/>
                      <a:pt x="2116" y="131"/>
                    </a:cubicBezTo>
                    <a:cubicBezTo>
                      <a:pt x="1681" y="0"/>
                      <a:pt x="1440" y="0"/>
                      <a:pt x="14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1226993" y="2081608"/>
                <a:ext cx="342128" cy="247163"/>
              </a:xfrm>
              <a:custGeom>
                <a:rect b="b" l="l" r="r" t="t"/>
                <a:pathLst>
                  <a:path extrusionOk="0" h="2902" w="4017">
                    <a:moveTo>
                      <a:pt x="1419" y="110"/>
                    </a:moveTo>
                    <a:cubicBezTo>
                      <a:pt x="1440" y="110"/>
                      <a:pt x="1660" y="110"/>
                      <a:pt x="2074" y="262"/>
                    </a:cubicBezTo>
                    <a:cubicBezTo>
                      <a:pt x="2289" y="325"/>
                      <a:pt x="2661" y="456"/>
                      <a:pt x="2990" y="566"/>
                    </a:cubicBezTo>
                    <a:cubicBezTo>
                      <a:pt x="3163" y="634"/>
                      <a:pt x="3315" y="697"/>
                      <a:pt x="3446" y="739"/>
                    </a:cubicBezTo>
                    <a:cubicBezTo>
                      <a:pt x="3577" y="807"/>
                      <a:pt x="3687" y="849"/>
                      <a:pt x="3708" y="870"/>
                    </a:cubicBezTo>
                    <a:cubicBezTo>
                      <a:pt x="3818" y="938"/>
                      <a:pt x="3860" y="1000"/>
                      <a:pt x="3886" y="1110"/>
                    </a:cubicBezTo>
                    <a:cubicBezTo>
                      <a:pt x="3907" y="1220"/>
                      <a:pt x="3886" y="1372"/>
                      <a:pt x="3797" y="1571"/>
                    </a:cubicBezTo>
                    <a:cubicBezTo>
                      <a:pt x="3687" y="1786"/>
                      <a:pt x="3493" y="2074"/>
                      <a:pt x="3315" y="2336"/>
                    </a:cubicBezTo>
                    <a:cubicBezTo>
                      <a:pt x="3163" y="2551"/>
                      <a:pt x="3053" y="2681"/>
                      <a:pt x="3011" y="2702"/>
                    </a:cubicBezTo>
                    <a:cubicBezTo>
                      <a:pt x="2990" y="2681"/>
                      <a:pt x="2990" y="2681"/>
                      <a:pt x="2922" y="2598"/>
                    </a:cubicBezTo>
                    <a:cubicBezTo>
                      <a:pt x="2901" y="2572"/>
                      <a:pt x="2880" y="2551"/>
                      <a:pt x="2839" y="2530"/>
                    </a:cubicBezTo>
                    <a:cubicBezTo>
                      <a:pt x="2791" y="2488"/>
                      <a:pt x="2750" y="2441"/>
                      <a:pt x="2681" y="2399"/>
                    </a:cubicBezTo>
                    <a:cubicBezTo>
                      <a:pt x="2551" y="2310"/>
                      <a:pt x="2378" y="2179"/>
                      <a:pt x="2205" y="2048"/>
                    </a:cubicBezTo>
                    <a:cubicBezTo>
                      <a:pt x="1833" y="1786"/>
                      <a:pt x="1419" y="1482"/>
                      <a:pt x="1137" y="1288"/>
                    </a:cubicBezTo>
                    <a:cubicBezTo>
                      <a:pt x="587" y="896"/>
                      <a:pt x="351" y="786"/>
                      <a:pt x="194" y="545"/>
                    </a:cubicBezTo>
                    <a:cubicBezTo>
                      <a:pt x="152" y="477"/>
                      <a:pt x="131" y="435"/>
                      <a:pt x="110" y="393"/>
                    </a:cubicBezTo>
                    <a:cubicBezTo>
                      <a:pt x="110" y="372"/>
                      <a:pt x="110" y="346"/>
                      <a:pt x="131" y="325"/>
                    </a:cubicBezTo>
                    <a:cubicBezTo>
                      <a:pt x="152" y="304"/>
                      <a:pt x="262" y="262"/>
                      <a:pt x="435" y="241"/>
                    </a:cubicBezTo>
                    <a:cubicBezTo>
                      <a:pt x="786" y="194"/>
                      <a:pt x="1419" y="110"/>
                      <a:pt x="1419" y="110"/>
                    </a:cubicBezTo>
                    <a:close/>
                    <a:moveTo>
                      <a:pt x="1419" y="0"/>
                    </a:moveTo>
                    <a:cubicBezTo>
                      <a:pt x="1419" y="0"/>
                      <a:pt x="786" y="84"/>
                      <a:pt x="414" y="131"/>
                    </a:cubicBezTo>
                    <a:cubicBezTo>
                      <a:pt x="241" y="131"/>
                      <a:pt x="110" y="173"/>
                      <a:pt x="42" y="262"/>
                    </a:cubicBezTo>
                    <a:cubicBezTo>
                      <a:pt x="0" y="304"/>
                      <a:pt x="0" y="372"/>
                      <a:pt x="0" y="435"/>
                    </a:cubicBezTo>
                    <a:cubicBezTo>
                      <a:pt x="21" y="477"/>
                      <a:pt x="42" y="545"/>
                      <a:pt x="89" y="608"/>
                    </a:cubicBezTo>
                    <a:cubicBezTo>
                      <a:pt x="283" y="870"/>
                      <a:pt x="524" y="979"/>
                      <a:pt x="1069" y="1372"/>
                    </a:cubicBezTo>
                    <a:cubicBezTo>
                      <a:pt x="1351" y="1571"/>
                      <a:pt x="1765" y="1875"/>
                      <a:pt x="2137" y="2137"/>
                    </a:cubicBezTo>
                    <a:cubicBezTo>
                      <a:pt x="2315" y="2268"/>
                      <a:pt x="2488" y="2399"/>
                      <a:pt x="2619" y="2488"/>
                    </a:cubicBezTo>
                    <a:cubicBezTo>
                      <a:pt x="2661" y="2551"/>
                      <a:pt x="2729" y="2572"/>
                      <a:pt x="2770" y="2619"/>
                    </a:cubicBezTo>
                    <a:cubicBezTo>
                      <a:pt x="2812" y="2640"/>
                      <a:pt x="2839" y="2681"/>
                      <a:pt x="2839" y="2681"/>
                    </a:cubicBezTo>
                    <a:cubicBezTo>
                      <a:pt x="2922" y="2791"/>
                      <a:pt x="2970" y="2833"/>
                      <a:pt x="2970" y="2833"/>
                    </a:cubicBezTo>
                    <a:lnTo>
                      <a:pt x="3011" y="2901"/>
                    </a:lnTo>
                    <a:lnTo>
                      <a:pt x="3053" y="2833"/>
                    </a:lnTo>
                    <a:cubicBezTo>
                      <a:pt x="3053" y="2833"/>
                      <a:pt x="3231" y="2640"/>
                      <a:pt x="3404" y="2399"/>
                    </a:cubicBezTo>
                    <a:cubicBezTo>
                      <a:pt x="3577" y="2137"/>
                      <a:pt x="3797" y="1854"/>
                      <a:pt x="3886" y="1634"/>
                    </a:cubicBezTo>
                    <a:cubicBezTo>
                      <a:pt x="3991" y="1419"/>
                      <a:pt x="4017" y="1241"/>
                      <a:pt x="3991" y="1089"/>
                    </a:cubicBezTo>
                    <a:cubicBezTo>
                      <a:pt x="3970" y="959"/>
                      <a:pt x="3886" y="849"/>
                      <a:pt x="3776" y="786"/>
                    </a:cubicBezTo>
                    <a:cubicBezTo>
                      <a:pt x="3729" y="739"/>
                      <a:pt x="3624" y="697"/>
                      <a:pt x="3493" y="634"/>
                    </a:cubicBezTo>
                    <a:cubicBezTo>
                      <a:pt x="3362" y="587"/>
                      <a:pt x="3205" y="524"/>
                      <a:pt x="3032" y="456"/>
                    </a:cubicBezTo>
                    <a:cubicBezTo>
                      <a:pt x="2708" y="346"/>
                      <a:pt x="2336" y="215"/>
                      <a:pt x="2116" y="152"/>
                    </a:cubicBezTo>
                    <a:cubicBezTo>
                      <a:pt x="1681" y="0"/>
                      <a:pt x="1419" y="0"/>
                      <a:pt x="141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1351424" y="2215408"/>
                <a:ext cx="186096" cy="105781"/>
              </a:xfrm>
              <a:custGeom>
                <a:rect b="b" l="l" r="r" t="t"/>
                <a:pathLst>
                  <a:path extrusionOk="0" h="1242" w="2185">
                    <a:moveTo>
                      <a:pt x="0" y="0"/>
                    </a:moveTo>
                    <a:lnTo>
                      <a:pt x="0" y="0"/>
                    </a:lnTo>
                    <a:cubicBezTo>
                      <a:pt x="566" y="414"/>
                      <a:pt x="1351" y="980"/>
                      <a:pt x="1419" y="1069"/>
                    </a:cubicBezTo>
                    <a:cubicBezTo>
                      <a:pt x="1509" y="1179"/>
                      <a:pt x="1550" y="1241"/>
                      <a:pt x="1550" y="1241"/>
                    </a:cubicBezTo>
                    <a:cubicBezTo>
                      <a:pt x="1550" y="1241"/>
                      <a:pt x="1922" y="786"/>
                      <a:pt x="2184" y="372"/>
                    </a:cubicBezTo>
                    <a:cubicBezTo>
                      <a:pt x="2032" y="325"/>
                      <a:pt x="1854" y="283"/>
                      <a:pt x="1639" y="215"/>
                    </a:cubicBezTo>
                    <a:cubicBezTo>
                      <a:pt x="1179" y="110"/>
                      <a:pt x="482" y="4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1332687" y="2209617"/>
                <a:ext cx="211903" cy="119153"/>
              </a:xfrm>
              <a:custGeom>
                <a:rect b="b" l="l" r="r" t="t"/>
                <a:pathLst>
                  <a:path extrusionOk="0" h="1399" w="2488">
                    <a:moveTo>
                      <a:pt x="419" y="152"/>
                    </a:moveTo>
                    <a:cubicBezTo>
                      <a:pt x="875" y="199"/>
                      <a:pt x="1440" y="262"/>
                      <a:pt x="1859" y="351"/>
                    </a:cubicBezTo>
                    <a:cubicBezTo>
                      <a:pt x="2032" y="393"/>
                      <a:pt x="2184" y="440"/>
                      <a:pt x="2315" y="482"/>
                    </a:cubicBezTo>
                    <a:cubicBezTo>
                      <a:pt x="2074" y="833"/>
                      <a:pt x="1812" y="1158"/>
                      <a:pt x="1770" y="1199"/>
                    </a:cubicBezTo>
                    <a:cubicBezTo>
                      <a:pt x="1749" y="1178"/>
                      <a:pt x="1749" y="1178"/>
                      <a:pt x="1681" y="1095"/>
                    </a:cubicBezTo>
                    <a:cubicBezTo>
                      <a:pt x="1660" y="1069"/>
                      <a:pt x="1598" y="1027"/>
                      <a:pt x="1509" y="938"/>
                    </a:cubicBezTo>
                    <a:cubicBezTo>
                      <a:pt x="1399" y="875"/>
                      <a:pt x="1289" y="786"/>
                      <a:pt x="1158" y="676"/>
                    </a:cubicBezTo>
                    <a:cubicBezTo>
                      <a:pt x="917" y="524"/>
                      <a:pt x="655" y="330"/>
                      <a:pt x="419" y="152"/>
                    </a:cubicBezTo>
                    <a:close/>
                    <a:moveTo>
                      <a:pt x="0" y="0"/>
                    </a:moveTo>
                    <a:lnTo>
                      <a:pt x="178" y="131"/>
                    </a:lnTo>
                    <a:cubicBezTo>
                      <a:pt x="461" y="330"/>
                      <a:pt x="812" y="571"/>
                      <a:pt x="1074" y="786"/>
                    </a:cubicBezTo>
                    <a:cubicBezTo>
                      <a:pt x="1226" y="875"/>
                      <a:pt x="1336" y="964"/>
                      <a:pt x="1440" y="1048"/>
                    </a:cubicBezTo>
                    <a:cubicBezTo>
                      <a:pt x="1529" y="1116"/>
                      <a:pt x="1598" y="1158"/>
                      <a:pt x="1598" y="1178"/>
                    </a:cubicBezTo>
                    <a:cubicBezTo>
                      <a:pt x="1681" y="1288"/>
                      <a:pt x="1729" y="1330"/>
                      <a:pt x="1729" y="1330"/>
                    </a:cubicBezTo>
                    <a:lnTo>
                      <a:pt x="1770" y="1398"/>
                    </a:lnTo>
                    <a:lnTo>
                      <a:pt x="1812" y="1330"/>
                    </a:lnTo>
                    <a:cubicBezTo>
                      <a:pt x="1812" y="1330"/>
                      <a:pt x="2184" y="875"/>
                      <a:pt x="2446" y="482"/>
                    </a:cubicBezTo>
                    <a:lnTo>
                      <a:pt x="2488" y="414"/>
                    </a:lnTo>
                    <a:lnTo>
                      <a:pt x="2425" y="393"/>
                    </a:lnTo>
                    <a:cubicBezTo>
                      <a:pt x="2273" y="351"/>
                      <a:pt x="2095" y="283"/>
                      <a:pt x="1880" y="241"/>
                    </a:cubicBezTo>
                    <a:cubicBezTo>
                      <a:pt x="1399" y="131"/>
                      <a:pt x="723" y="68"/>
                      <a:pt x="220" y="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1288059" y="2086974"/>
                <a:ext cx="200831" cy="181582"/>
              </a:xfrm>
              <a:custGeom>
                <a:rect b="b" l="l" r="r" t="t"/>
                <a:pathLst>
                  <a:path extrusionOk="0" h="2132" w="2358">
                    <a:moveTo>
                      <a:pt x="702" y="0"/>
                    </a:moveTo>
                    <a:cubicBezTo>
                      <a:pt x="592" y="199"/>
                      <a:pt x="352" y="634"/>
                      <a:pt x="200" y="833"/>
                    </a:cubicBezTo>
                    <a:cubicBezTo>
                      <a:pt x="132" y="937"/>
                      <a:pt x="69" y="985"/>
                      <a:pt x="1" y="1006"/>
                    </a:cubicBezTo>
                    <a:cubicBezTo>
                      <a:pt x="111" y="1068"/>
                      <a:pt x="242" y="1157"/>
                      <a:pt x="393" y="1267"/>
                    </a:cubicBezTo>
                    <a:cubicBezTo>
                      <a:pt x="681" y="1487"/>
                      <a:pt x="1158" y="1812"/>
                      <a:pt x="1551" y="2095"/>
                    </a:cubicBezTo>
                    <a:cubicBezTo>
                      <a:pt x="1572" y="2095"/>
                      <a:pt x="1598" y="2116"/>
                      <a:pt x="1619" y="2116"/>
                    </a:cubicBezTo>
                    <a:cubicBezTo>
                      <a:pt x="1702" y="2127"/>
                      <a:pt x="1777" y="2132"/>
                      <a:pt x="1845" y="2132"/>
                    </a:cubicBezTo>
                    <a:cubicBezTo>
                      <a:pt x="2193" y="2132"/>
                      <a:pt x="2357" y="2011"/>
                      <a:pt x="2357" y="2011"/>
                    </a:cubicBezTo>
                    <a:cubicBezTo>
                      <a:pt x="2357" y="2011"/>
                      <a:pt x="2122" y="1660"/>
                      <a:pt x="2095" y="1440"/>
                    </a:cubicBezTo>
                    <a:cubicBezTo>
                      <a:pt x="2074" y="1246"/>
                      <a:pt x="2095" y="1136"/>
                      <a:pt x="2315" y="723"/>
                    </a:cubicBezTo>
                    <a:lnTo>
                      <a:pt x="2294" y="702"/>
                    </a:lnTo>
                    <a:cubicBezTo>
                      <a:pt x="2294" y="702"/>
                      <a:pt x="1902" y="524"/>
                      <a:pt x="1467" y="330"/>
                    </a:cubicBezTo>
                    <a:cubicBezTo>
                      <a:pt x="1247" y="241"/>
                      <a:pt x="1074" y="110"/>
                      <a:pt x="943" y="21"/>
                    </a:cubicBezTo>
                    <a:cubicBezTo>
                      <a:pt x="786" y="0"/>
                      <a:pt x="702" y="0"/>
                      <a:pt x="702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42"/>
              <p:cNvSpPr/>
              <p:nvPr/>
            </p:nvSpPr>
            <p:spPr>
              <a:xfrm>
                <a:off x="1279116" y="2081608"/>
                <a:ext cx="217354" cy="191547"/>
              </a:xfrm>
              <a:custGeom>
                <a:rect b="b" l="l" r="r" t="t"/>
                <a:pathLst>
                  <a:path extrusionOk="0" h="2249" w="2552">
                    <a:moveTo>
                      <a:pt x="828" y="110"/>
                    </a:moveTo>
                    <a:cubicBezTo>
                      <a:pt x="828" y="110"/>
                      <a:pt x="891" y="110"/>
                      <a:pt x="1022" y="131"/>
                    </a:cubicBezTo>
                    <a:cubicBezTo>
                      <a:pt x="1153" y="241"/>
                      <a:pt x="1331" y="346"/>
                      <a:pt x="1546" y="435"/>
                    </a:cubicBezTo>
                    <a:cubicBezTo>
                      <a:pt x="1965" y="634"/>
                      <a:pt x="2358" y="807"/>
                      <a:pt x="2358" y="807"/>
                    </a:cubicBezTo>
                    <a:cubicBezTo>
                      <a:pt x="2268" y="979"/>
                      <a:pt x="2200" y="1110"/>
                      <a:pt x="2158" y="1220"/>
                    </a:cubicBezTo>
                    <a:cubicBezTo>
                      <a:pt x="2138" y="1330"/>
                      <a:pt x="2138" y="1419"/>
                      <a:pt x="2158" y="1503"/>
                    </a:cubicBezTo>
                    <a:cubicBezTo>
                      <a:pt x="2158" y="1634"/>
                      <a:pt x="2227" y="1765"/>
                      <a:pt x="2289" y="1896"/>
                    </a:cubicBezTo>
                    <a:cubicBezTo>
                      <a:pt x="2331" y="1985"/>
                      <a:pt x="2358" y="2006"/>
                      <a:pt x="2378" y="2048"/>
                    </a:cubicBezTo>
                    <a:cubicBezTo>
                      <a:pt x="2358" y="2048"/>
                      <a:pt x="2358" y="2074"/>
                      <a:pt x="2268" y="2095"/>
                    </a:cubicBezTo>
                    <a:cubicBezTo>
                      <a:pt x="2193" y="2109"/>
                      <a:pt x="2087" y="2134"/>
                      <a:pt x="1943" y="2134"/>
                    </a:cubicBezTo>
                    <a:cubicBezTo>
                      <a:pt x="1878" y="2134"/>
                      <a:pt x="1805" y="2129"/>
                      <a:pt x="1724" y="2116"/>
                    </a:cubicBezTo>
                    <a:lnTo>
                      <a:pt x="1677" y="2116"/>
                    </a:lnTo>
                    <a:cubicBezTo>
                      <a:pt x="1284" y="1833"/>
                      <a:pt x="828" y="1503"/>
                      <a:pt x="525" y="1288"/>
                    </a:cubicBezTo>
                    <a:cubicBezTo>
                      <a:pt x="415" y="1199"/>
                      <a:pt x="305" y="1131"/>
                      <a:pt x="216" y="1069"/>
                    </a:cubicBezTo>
                    <a:cubicBezTo>
                      <a:pt x="263" y="1048"/>
                      <a:pt x="305" y="1000"/>
                      <a:pt x="347" y="938"/>
                    </a:cubicBezTo>
                    <a:cubicBezTo>
                      <a:pt x="498" y="718"/>
                      <a:pt x="718" y="325"/>
                      <a:pt x="828" y="110"/>
                    </a:cubicBezTo>
                    <a:close/>
                    <a:moveTo>
                      <a:pt x="786" y="0"/>
                    </a:moveTo>
                    <a:lnTo>
                      <a:pt x="760" y="21"/>
                    </a:lnTo>
                    <a:lnTo>
                      <a:pt x="739" y="42"/>
                    </a:lnTo>
                    <a:cubicBezTo>
                      <a:pt x="629" y="241"/>
                      <a:pt x="415" y="655"/>
                      <a:pt x="263" y="870"/>
                    </a:cubicBezTo>
                    <a:cubicBezTo>
                      <a:pt x="195" y="959"/>
                      <a:pt x="153" y="1000"/>
                      <a:pt x="85" y="1027"/>
                    </a:cubicBezTo>
                    <a:lnTo>
                      <a:pt x="1" y="1048"/>
                    </a:lnTo>
                    <a:lnTo>
                      <a:pt x="85" y="1110"/>
                    </a:lnTo>
                    <a:cubicBezTo>
                      <a:pt x="195" y="1199"/>
                      <a:pt x="305" y="1262"/>
                      <a:pt x="457" y="1372"/>
                    </a:cubicBezTo>
                    <a:cubicBezTo>
                      <a:pt x="760" y="1592"/>
                      <a:pt x="1221" y="1917"/>
                      <a:pt x="1614" y="2205"/>
                    </a:cubicBezTo>
                    <a:lnTo>
                      <a:pt x="1635" y="2226"/>
                    </a:lnTo>
                    <a:lnTo>
                      <a:pt x="1724" y="2226"/>
                    </a:lnTo>
                    <a:cubicBezTo>
                      <a:pt x="1824" y="2242"/>
                      <a:pt x="1914" y="2249"/>
                      <a:pt x="1993" y="2249"/>
                    </a:cubicBezTo>
                    <a:cubicBezTo>
                      <a:pt x="2121" y="2249"/>
                      <a:pt x="2221" y="2231"/>
                      <a:pt x="2289" y="2205"/>
                    </a:cubicBezTo>
                    <a:cubicBezTo>
                      <a:pt x="2420" y="2158"/>
                      <a:pt x="2509" y="2116"/>
                      <a:pt x="2509" y="2116"/>
                    </a:cubicBezTo>
                    <a:lnTo>
                      <a:pt x="2551" y="2074"/>
                    </a:lnTo>
                    <a:lnTo>
                      <a:pt x="2509" y="2027"/>
                    </a:lnTo>
                    <a:cubicBezTo>
                      <a:pt x="2509" y="2027"/>
                      <a:pt x="2462" y="1943"/>
                      <a:pt x="2399" y="1833"/>
                    </a:cubicBezTo>
                    <a:cubicBezTo>
                      <a:pt x="2331" y="1723"/>
                      <a:pt x="2268" y="1592"/>
                      <a:pt x="2268" y="1503"/>
                    </a:cubicBezTo>
                    <a:cubicBezTo>
                      <a:pt x="2248" y="1393"/>
                      <a:pt x="2248" y="1330"/>
                      <a:pt x="2268" y="1241"/>
                    </a:cubicBezTo>
                    <a:cubicBezTo>
                      <a:pt x="2310" y="1158"/>
                      <a:pt x="2358" y="1027"/>
                      <a:pt x="2488" y="828"/>
                    </a:cubicBezTo>
                    <a:lnTo>
                      <a:pt x="2509" y="765"/>
                    </a:lnTo>
                    <a:lnTo>
                      <a:pt x="2420" y="718"/>
                    </a:lnTo>
                    <a:cubicBezTo>
                      <a:pt x="2420" y="718"/>
                      <a:pt x="2028" y="524"/>
                      <a:pt x="1593" y="346"/>
                    </a:cubicBezTo>
                    <a:cubicBezTo>
                      <a:pt x="1373" y="241"/>
                      <a:pt x="1200" y="131"/>
                      <a:pt x="1069" y="42"/>
                    </a:cubicBezTo>
                    <a:lnTo>
                      <a:pt x="1069" y="21"/>
                    </a:lnTo>
                    <a:lnTo>
                      <a:pt x="1048" y="21"/>
                    </a:lnTo>
                    <a:cubicBezTo>
                      <a:pt x="891" y="0"/>
                      <a:pt x="807" y="0"/>
                      <a:pt x="80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1371950" y="2671742"/>
                <a:ext cx="377388" cy="253381"/>
              </a:xfrm>
              <a:custGeom>
                <a:rect b="b" l="l" r="r" t="t"/>
                <a:pathLst>
                  <a:path extrusionOk="0" h="2975" w="4431">
                    <a:moveTo>
                      <a:pt x="3510" y="1"/>
                    </a:moveTo>
                    <a:cubicBezTo>
                      <a:pt x="3444" y="1"/>
                      <a:pt x="3372" y="4"/>
                      <a:pt x="3294" y="10"/>
                    </a:cubicBezTo>
                    <a:lnTo>
                      <a:pt x="3231" y="10"/>
                    </a:lnTo>
                    <a:cubicBezTo>
                      <a:pt x="3231" y="10"/>
                      <a:pt x="2074" y="293"/>
                      <a:pt x="1268" y="382"/>
                    </a:cubicBezTo>
                    <a:cubicBezTo>
                      <a:pt x="1092" y="400"/>
                      <a:pt x="945" y="405"/>
                      <a:pt x="822" y="405"/>
                    </a:cubicBezTo>
                    <a:cubicBezTo>
                      <a:pt x="660" y="405"/>
                      <a:pt x="538" y="396"/>
                      <a:pt x="444" y="396"/>
                    </a:cubicBezTo>
                    <a:cubicBezTo>
                      <a:pt x="278" y="396"/>
                      <a:pt x="197" y="424"/>
                      <a:pt x="131" y="576"/>
                    </a:cubicBezTo>
                    <a:cubicBezTo>
                      <a:pt x="0" y="858"/>
                      <a:pt x="152" y="1429"/>
                      <a:pt x="173" y="2168"/>
                    </a:cubicBezTo>
                    <a:cubicBezTo>
                      <a:pt x="194" y="2911"/>
                      <a:pt x="393" y="2974"/>
                      <a:pt x="896" y="2974"/>
                    </a:cubicBezTo>
                    <a:cubicBezTo>
                      <a:pt x="1398" y="2974"/>
                      <a:pt x="3928" y="2780"/>
                      <a:pt x="4190" y="2560"/>
                    </a:cubicBezTo>
                    <a:cubicBezTo>
                      <a:pt x="4431" y="2367"/>
                      <a:pt x="4169" y="1450"/>
                      <a:pt x="4148" y="775"/>
                    </a:cubicBezTo>
                    <a:cubicBezTo>
                      <a:pt x="4125" y="162"/>
                      <a:pt x="3959" y="1"/>
                      <a:pt x="35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42"/>
              <p:cNvSpPr/>
              <p:nvPr/>
            </p:nvSpPr>
            <p:spPr>
              <a:xfrm>
                <a:off x="1371950" y="2666206"/>
                <a:ext cx="369808" cy="263516"/>
              </a:xfrm>
              <a:custGeom>
                <a:rect b="b" l="l" r="r" t="t"/>
                <a:pathLst>
                  <a:path extrusionOk="0" h="3094" w="4342">
                    <a:moveTo>
                      <a:pt x="3481" y="110"/>
                    </a:moveTo>
                    <a:cubicBezTo>
                      <a:pt x="3682" y="110"/>
                      <a:pt x="3821" y="141"/>
                      <a:pt x="3907" y="227"/>
                    </a:cubicBezTo>
                    <a:cubicBezTo>
                      <a:pt x="4017" y="316"/>
                      <a:pt x="4080" y="489"/>
                      <a:pt x="4080" y="840"/>
                    </a:cubicBezTo>
                    <a:cubicBezTo>
                      <a:pt x="4080" y="1185"/>
                      <a:pt x="4169" y="1578"/>
                      <a:pt x="4211" y="1908"/>
                    </a:cubicBezTo>
                    <a:cubicBezTo>
                      <a:pt x="4232" y="2081"/>
                      <a:pt x="4232" y="2233"/>
                      <a:pt x="4232" y="2364"/>
                    </a:cubicBezTo>
                    <a:cubicBezTo>
                      <a:pt x="4211" y="2474"/>
                      <a:pt x="4190" y="2563"/>
                      <a:pt x="4148" y="2584"/>
                    </a:cubicBezTo>
                    <a:cubicBezTo>
                      <a:pt x="4122" y="2605"/>
                      <a:pt x="4059" y="2625"/>
                      <a:pt x="3970" y="2646"/>
                    </a:cubicBezTo>
                    <a:cubicBezTo>
                      <a:pt x="3886" y="2694"/>
                      <a:pt x="3776" y="2715"/>
                      <a:pt x="3624" y="2735"/>
                    </a:cubicBezTo>
                    <a:cubicBezTo>
                      <a:pt x="3336" y="2777"/>
                      <a:pt x="2990" y="2824"/>
                      <a:pt x="2640" y="2866"/>
                    </a:cubicBezTo>
                    <a:cubicBezTo>
                      <a:pt x="1896" y="2934"/>
                      <a:pt x="1137" y="2976"/>
                      <a:pt x="896" y="2976"/>
                    </a:cubicBezTo>
                    <a:cubicBezTo>
                      <a:pt x="634" y="2976"/>
                      <a:pt x="482" y="2955"/>
                      <a:pt x="393" y="2866"/>
                    </a:cubicBezTo>
                    <a:cubicBezTo>
                      <a:pt x="304" y="2777"/>
                      <a:pt x="241" y="2584"/>
                      <a:pt x="220" y="2233"/>
                    </a:cubicBezTo>
                    <a:cubicBezTo>
                      <a:pt x="220" y="1861"/>
                      <a:pt x="173" y="1536"/>
                      <a:pt x="152" y="1274"/>
                    </a:cubicBezTo>
                    <a:cubicBezTo>
                      <a:pt x="131" y="992"/>
                      <a:pt x="131" y="793"/>
                      <a:pt x="194" y="662"/>
                    </a:cubicBezTo>
                    <a:cubicBezTo>
                      <a:pt x="220" y="599"/>
                      <a:pt x="241" y="552"/>
                      <a:pt x="283" y="531"/>
                    </a:cubicBezTo>
                    <a:cubicBezTo>
                      <a:pt x="325" y="531"/>
                      <a:pt x="372" y="510"/>
                      <a:pt x="456" y="510"/>
                    </a:cubicBezTo>
                    <a:cubicBezTo>
                      <a:pt x="561" y="510"/>
                      <a:pt x="712" y="519"/>
                      <a:pt x="917" y="519"/>
                    </a:cubicBezTo>
                    <a:cubicBezTo>
                      <a:pt x="1020" y="519"/>
                      <a:pt x="1137" y="517"/>
                      <a:pt x="1268" y="510"/>
                    </a:cubicBezTo>
                    <a:cubicBezTo>
                      <a:pt x="2074" y="421"/>
                      <a:pt x="3205" y="138"/>
                      <a:pt x="3231" y="117"/>
                    </a:cubicBezTo>
                    <a:lnTo>
                      <a:pt x="3294" y="117"/>
                    </a:lnTo>
                    <a:cubicBezTo>
                      <a:pt x="3362" y="112"/>
                      <a:pt x="3424" y="110"/>
                      <a:pt x="3481" y="110"/>
                    </a:cubicBezTo>
                    <a:close/>
                    <a:moveTo>
                      <a:pt x="3477" y="0"/>
                    </a:moveTo>
                    <a:cubicBezTo>
                      <a:pt x="3420" y="0"/>
                      <a:pt x="3359" y="3"/>
                      <a:pt x="3294" y="7"/>
                    </a:cubicBezTo>
                    <a:lnTo>
                      <a:pt x="3205" y="7"/>
                    </a:lnTo>
                    <a:cubicBezTo>
                      <a:pt x="3205" y="7"/>
                      <a:pt x="2053" y="316"/>
                      <a:pt x="1268" y="379"/>
                    </a:cubicBezTo>
                    <a:cubicBezTo>
                      <a:pt x="1071" y="400"/>
                      <a:pt x="913" y="405"/>
                      <a:pt x="781" y="405"/>
                    </a:cubicBezTo>
                    <a:cubicBezTo>
                      <a:pt x="650" y="405"/>
                      <a:pt x="545" y="400"/>
                      <a:pt x="456" y="400"/>
                    </a:cubicBezTo>
                    <a:cubicBezTo>
                      <a:pt x="372" y="400"/>
                      <a:pt x="283" y="400"/>
                      <a:pt x="241" y="447"/>
                    </a:cubicBezTo>
                    <a:cubicBezTo>
                      <a:pt x="173" y="468"/>
                      <a:pt x="131" y="531"/>
                      <a:pt x="89" y="620"/>
                    </a:cubicBezTo>
                    <a:cubicBezTo>
                      <a:pt x="0" y="772"/>
                      <a:pt x="21" y="1013"/>
                      <a:pt x="42" y="1274"/>
                    </a:cubicBezTo>
                    <a:cubicBezTo>
                      <a:pt x="63" y="1557"/>
                      <a:pt x="110" y="1861"/>
                      <a:pt x="110" y="2233"/>
                    </a:cubicBezTo>
                    <a:cubicBezTo>
                      <a:pt x="131" y="2605"/>
                      <a:pt x="173" y="2824"/>
                      <a:pt x="304" y="2955"/>
                    </a:cubicBezTo>
                    <a:cubicBezTo>
                      <a:pt x="407" y="3058"/>
                      <a:pt x="552" y="3093"/>
                      <a:pt x="737" y="3093"/>
                    </a:cubicBezTo>
                    <a:cubicBezTo>
                      <a:pt x="787" y="3093"/>
                      <a:pt x="840" y="3091"/>
                      <a:pt x="896" y="3086"/>
                    </a:cubicBezTo>
                    <a:cubicBezTo>
                      <a:pt x="1158" y="3086"/>
                      <a:pt x="1922" y="3039"/>
                      <a:pt x="2640" y="2976"/>
                    </a:cubicBezTo>
                    <a:cubicBezTo>
                      <a:pt x="3011" y="2934"/>
                      <a:pt x="3362" y="2887"/>
                      <a:pt x="3645" y="2845"/>
                    </a:cubicBezTo>
                    <a:cubicBezTo>
                      <a:pt x="3797" y="2824"/>
                      <a:pt x="3907" y="2804"/>
                      <a:pt x="4017" y="2756"/>
                    </a:cubicBezTo>
                    <a:cubicBezTo>
                      <a:pt x="4101" y="2735"/>
                      <a:pt x="4169" y="2715"/>
                      <a:pt x="4211" y="2673"/>
                    </a:cubicBezTo>
                    <a:cubicBezTo>
                      <a:pt x="4300" y="2605"/>
                      <a:pt x="4321" y="2495"/>
                      <a:pt x="4342" y="2364"/>
                    </a:cubicBezTo>
                    <a:cubicBezTo>
                      <a:pt x="4342" y="2233"/>
                      <a:pt x="4342" y="2081"/>
                      <a:pt x="4321" y="1908"/>
                    </a:cubicBezTo>
                    <a:cubicBezTo>
                      <a:pt x="4279" y="1557"/>
                      <a:pt x="4211" y="1164"/>
                      <a:pt x="4190" y="840"/>
                    </a:cubicBezTo>
                    <a:cubicBezTo>
                      <a:pt x="4190" y="468"/>
                      <a:pt x="4122" y="248"/>
                      <a:pt x="3970" y="138"/>
                    </a:cubicBezTo>
                    <a:cubicBezTo>
                      <a:pt x="3850" y="35"/>
                      <a:pt x="3689" y="0"/>
                      <a:pt x="34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42"/>
              <p:cNvSpPr/>
              <p:nvPr/>
            </p:nvSpPr>
            <p:spPr>
              <a:xfrm>
                <a:off x="1883049" y="3010628"/>
                <a:ext cx="514853" cy="57660"/>
              </a:xfrm>
              <a:custGeom>
                <a:rect b="b" l="l" r="r" t="t"/>
                <a:pathLst>
                  <a:path extrusionOk="0" h="677" w="6045">
                    <a:moveTo>
                      <a:pt x="43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42"/>
              <p:cNvSpPr/>
              <p:nvPr/>
            </p:nvSpPr>
            <p:spPr>
              <a:xfrm>
                <a:off x="1879046" y="3007051"/>
                <a:ext cx="524136" cy="67029"/>
              </a:xfrm>
              <a:custGeom>
                <a:rect b="b" l="l" r="r" t="t"/>
                <a:pathLst>
                  <a:path extrusionOk="0" h="787" w="6154">
                    <a:moveTo>
                      <a:pt x="131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10" y="415"/>
                    </a:lnTo>
                    <a:lnTo>
                      <a:pt x="131" y="111"/>
                    </a:lnTo>
                    <a:close/>
                    <a:moveTo>
                      <a:pt x="110" y="1"/>
                    </a:moveTo>
                    <a:cubicBezTo>
                      <a:pt x="48" y="1"/>
                      <a:pt x="1" y="22"/>
                      <a:pt x="1" y="85"/>
                    </a:cubicBezTo>
                    <a:lnTo>
                      <a:pt x="1" y="435"/>
                    </a:lnTo>
                    <a:cubicBezTo>
                      <a:pt x="1" y="477"/>
                      <a:pt x="27" y="524"/>
                      <a:pt x="90" y="545"/>
                    </a:cubicBezTo>
                    <a:lnTo>
                      <a:pt x="6049" y="786"/>
                    </a:lnTo>
                    <a:cubicBezTo>
                      <a:pt x="6091" y="786"/>
                      <a:pt x="6133" y="739"/>
                      <a:pt x="6133" y="697"/>
                    </a:cubicBezTo>
                    <a:lnTo>
                      <a:pt x="6154" y="325"/>
                    </a:lnTo>
                    <a:cubicBezTo>
                      <a:pt x="6154" y="284"/>
                      <a:pt x="6112" y="242"/>
                      <a:pt x="6070" y="242"/>
                    </a:cubicBezTo>
                    <a:lnTo>
                      <a:pt x="11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1884837" y="3032942"/>
                <a:ext cx="514767" cy="35346"/>
              </a:xfrm>
              <a:custGeom>
                <a:rect b="b" l="l" r="r" t="t"/>
                <a:pathLst>
                  <a:path extrusionOk="0" h="415" w="6044">
                    <a:moveTo>
                      <a:pt x="42" y="1"/>
                    </a:moveTo>
                    <a:cubicBezTo>
                      <a:pt x="22" y="1"/>
                      <a:pt x="1" y="1"/>
                      <a:pt x="1" y="21"/>
                    </a:cubicBezTo>
                    <a:lnTo>
                      <a:pt x="1" y="393"/>
                    </a:lnTo>
                    <a:cubicBezTo>
                      <a:pt x="1" y="414"/>
                      <a:pt x="22" y="414"/>
                      <a:pt x="42" y="414"/>
                    </a:cubicBezTo>
                    <a:lnTo>
                      <a:pt x="6002" y="414"/>
                    </a:lnTo>
                    <a:cubicBezTo>
                      <a:pt x="6023" y="414"/>
                      <a:pt x="6044" y="414"/>
                      <a:pt x="6044" y="393"/>
                    </a:cubicBezTo>
                    <a:lnTo>
                      <a:pt x="6044" y="21"/>
                    </a:lnTo>
                    <a:cubicBezTo>
                      <a:pt x="6044" y="1"/>
                      <a:pt x="6023" y="1"/>
                      <a:pt x="60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1881260" y="3027577"/>
                <a:ext cx="521922" cy="46503"/>
              </a:xfrm>
              <a:custGeom>
                <a:rect b="b" l="l" r="r" t="t"/>
                <a:pathLst>
                  <a:path extrusionOk="0" h="546" w="6128">
                    <a:moveTo>
                      <a:pt x="6023" y="105"/>
                    </a:moveTo>
                    <a:lnTo>
                      <a:pt x="6023" y="435"/>
                    </a:lnTo>
                    <a:lnTo>
                      <a:pt x="105" y="435"/>
                    </a:lnTo>
                    <a:lnTo>
                      <a:pt x="105" y="105"/>
                    </a:lnTo>
                    <a:close/>
                    <a:moveTo>
                      <a:pt x="84" y="1"/>
                    </a:moveTo>
                    <a:cubicBezTo>
                      <a:pt x="43" y="1"/>
                      <a:pt x="1" y="43"/>
                      <a:pt x="1" y="84"/>
                    </a:cubicBezTo>
                    <a:lnTo>
                      <a:pt x="1" y="456"/>
                    </a:lnTo>
                    <a:cubicBezTo>
                      <a:pt x="1" y="498"/>
                      <a:pt x="43" y="545"/>
                      <a:pt x="84" y="545"/>
                    </a:cubicBezTo>
                    <a:lnTo>
                      <a:pt x="6044" y="545"/>
                    </a:lnTo>
                    <a:cubicBezTo>
                      <a:pt x="6086" y="545"/>
                      <a:pt x="6128" y="498"/>
                      <a:pt x="6128" y="456"/>
                    </a:cubicBezTo>
                    <a:lnTo>
                      <a:pt x="6128" y="84"/>
                    </a:lnTo>
                    <a:cubicBezTo>
                      <a:pt x="6128" y="43"/>
                      <a:pt x="6086" y="1"/>
                      <a:pt x="6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1427650" y="3010628"/>
                <a:ext cx="514853" cy="57660"/>
              </a:xfrm>
              <a:custGeom>
                <a:rect b="b" l="l" r="r" t="t"/>
                <a:pathLst>
                  <a:path extrusionOk="0" h="677" w="6045">
                    <a:moveTo>
                      <a:pt x="64" y="1"/>
                    </a:moveTo>
                    <a:cubicBezTo>
                      <a:pt x="43" y="1"/>
                      <a:pt x="22" y="22"/>
                      <a:pt x="22" y="43"/>
                    </a:cubicBezTo>
                    <a:lnTo>
                      <a:pt x="1" y="393"/>
                    </a:lnTo>
                    <a:cubicBezTo>
                      <a:pt x="1" y="414"/>
                      <a:pt x="22" y="435"/>
                      <a:pt x="43" y="435"/>
                    </a:cubicBezTo>
                    <a:lnTo>
                      <a:pt x="6002" y="676"/>
                    </a:lnTo>
                    <a:cubicBezTo>
                      <a:pt x="6023" y="676"/>
                      <a:pt x="6023" y="676"/>
                      <a:pt x="6023" y="655"/>
                    </a:cubicBezTo>
                    <a:lnTo>
                      <a:pt x="6044" y="283"/>
                    </a:lnTo>
                    <a:cubicBezTo>
                      <a:pt x="6044" y="263"/>
                      <a:pt x="6023" y="263"/>
                      <a:pt x="6023" y="263"/>
                    </a:cubicBezTo>
                    <a:lnTo>
                      <a:pt x="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1424073" y="3007051"/>
                <a:ext cx="524221" cy="67029"/>
              </a:xfrm>
              <a:custGeom>
                <a:rect b="b" l="l" r="r" t="t"/>
                <a:pathLst>
                  <a:path extrusionOk="0" h="787" w="6155">
                    <a:moveTo>
                      <a:pt x="132" y="111"/>
                    </a:moveTo>
                    <a:lnTo>
                      <a:pt x="6023" y="346"/>
                    </a:lnTo>
                    <a:lnTo>
                      <a:pt x="6023" y="676"/>
                    </a:lnTo>
                    <a:lnTo>
                      <a:pt x="106" y="415"/>
                    </a:lnTo>
                    <a:lnTo>
                      <a:pt x="132" y="111"/>
                    </a:lnTo>
                    <a:close/>
                    <a:moveTo>
                      <a:pt x="106" y="1"/>
                    </a:moveTo>
                    <a:cubicBezTo>
                      <a:pt x="43" y="1"/>
                      <a:pt x="22" y="22"/>
                      <a:pt x="1" y="64"/>
                    </a:cubicBezTo>
                    <a:lnTo>
                      <a:pt x="1" y="435"/>
                    </a:lnTo>
                    <a:cubicBezTo>
                      <a:pt x="1" y="477"/>
                      <a:pt x="22" y="524"/>
                      <a:pt x="85" y="524"/>
                    </a:cubicBezTo>
                    <a:lnTo>
                      <a:pt x="6044" y="786"/>
                    </a:lnTo>
                    <a:cubicBezTo>
                      <a:pt x="6086" y="786"/>
                      <a:pt x="6128" y="739"/>
                      <a:pt x="6128" y="697"/>
                    </a:cubicBezTo>
                    <a:lnTo>
                      <a:pt x="6154" y="325"/>
                    </a:lnTo>
                    <a:cubicBezTo>
                      <a:pt x="6154" y="284"/>
                      <a:pt x="6107" y="242"/>
                      <a:pt x="6065" y="242"/>
                    </a:cubicBezTo>
                    <a:lnTo>
                      <a:pt x="10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1429439" y="3010628"/>
                <a:ext cx="968468" cy="22400"/>
              </a:xfrm>
              <a:custGeom>
                <a:rect b="b" l="l" r="r" t="t"/>
                <a:pathLst>
                  <a:path extrusionOk="0" h="263" w="11371">
                    <a:moveTo>
                      <a:pt x="1" y="1"/>
                    </a:moveTo>
                    <a:lnTo>
                      <a:pt x="6023" y="263"/>
                    </a:lnTo>
                    <a:lnTo>
                      <a:pt x="11370" y="263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1429439" y="3007618"/>
                <a:ext cx="968468" cy="29554"/>
              </a:xfrm>
              <a:custGeom>
                <a:rect b="b" l="l" r="r" t="t"/>
                <a:pathLst>
                  <a:path extrusionOk="0" h="347" w="11371">
                    <a:moveTo>
                      <a:pt x="5348" y="111"/>
                    </a:moveTo>
                    <a:lnTo>
                      <a:pt x="8663" y="242"/>
                    </a:lnTo>
                    <a:lnTo>
                      <a:pt x="6023" y="242"/>
                    </a:lnTo>
                    <a:lnTo>
                      <a:pt x="2729" y="111"/>
                    </a:lnTo>
                    <a:close/>
                    <a:moveTo>
                      <a:pt x="1" y="1"/>
                    </a:moveTo>
                    <a:lnTo>
                      <a:pt x="1" y="111"/>
                    </a:lnTo>
                    <a:lnTo>
                      <a:pt x="22" y="111"/>
                    </a:lnTo>
                    <a:lnTo>
                      <a:pt x="6023" y="346"/>
                    </a:lnTo>
                    <a:lnTo>
                      <a:pt x="11370" y="346"/>
                    </a:lnTo>
                    <a:lnTo>
                      <a:pt x="11370" y="242"/>
                    </a:lnTo>
                    <a:lnTo>
                      <a:pt x="534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1908940" y="2592705"/>
                <a:ext cx="256532" cy="475589"/>
              </a:xfrm>
              <a:custGeom>
                <a:rect b="b" l="l" r="r" t="t"/>
                <a:pathLst>
                  <a:path extrusionOk="0" h="5584" w="3012">
                    <a:moveTo>
                      <a:pt x="2661" y="1"/>
                    </a:moveTo>
                    <a:cubicBezTo>
                      <a:pt x="2640" y="1"/>
                      <a:pt x="2619" y="1"/>
                      <a:pt x="2619" y="22"/>
                    </a:cubicBezTo>
                    <a:lnTo>
                      <a:pt x="0" y="5369"/>
                    </a:lnTo>
                    <a:cubicBezTo>
                      <a:pt x="0" y="5389"/>
                      <a:pt x="0" y="5410"/>
                      <a:pt x="21" y="5410"/>
                    </a:cubicBezTo>
                    <a:lnTo>
                      <a:pt x="351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2991" y="194"/>
                    </a:lnTo>
                    <a:cubicBezTo>
                      <a:pt x="3012" y="174"/>
                      <a:pt x="3012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1903574" y="2587510"/>
                <a:ext cx="267689" cy="485469"/>
              </a:xfrm>
              <a:custGeom>
                <a:rect b="b" l="l" r="r" t="t"/>
                <a:pathLst>
                  <a:path extrusionOk="0" h="5700" w="3143">
                    <a:moveTo>
                      <a:pt x="2724" y="125"/>
                    </a:moveTo>
                    <a:lnTo>
                      <a:pt x="3012" y="255"/>
                    </a:lnTo>
                    <a:lnTo>
                      <a:pt x="414" y="5581"/>
                    </a:lnTo>
                    <a:lnTo>
                      <a:pt x="131" y="5450"/>
                    </a:lnTo>
                    <a:lnTo>
                      <a:pt x="2724" y="125"/>
                    </a:lnTo>
                    <a:close/>
                    <a:moveTo>
                      <a:pt x="2687" y="1"/>
                    </a:moveTo>
                    <a:cubicBezTo>
                      <a:pt x="2658" y="1"/>
                      <a:pt x="2631" y="11"/>
                      <a:pt x="2619" y="36"/>
                    </a:cubicBezTo>
                    <a:lnTo>
                      <a:pt x="22" y="5403"/>
                    </a:lnTo>
                    <a:cubicBezTo>
                      <a:pt x="1" y="5450"/>
                      <a:pt x="22" y="5513"/>
                      <a:pt x="63" y="5534"/>
                    </a:cubicBezTo>
                    <a:lnTo>
                      <a:pt x="393" y="5691"/>
                    </a:lnTo>
                    <a:cubicBezTo>
                      <a:pt x="404" y="5697"/>
                      <a:pt x="415" y="5700"/>
                      <a:pt x="426" y="5700"/>
                    </a:cubicBezTo>
                    <a:cubicBezTo>
                      <a:pt x="456" y="5700"/>
                      <a:pt x="483" y="5679"/>
                      <a:pt x="498" y="5644"/>
                    </a:cubicBezTo>
                    <a:lnTo>
                      <a:pt x="3117" y="276"/>
                    </a:lnTo>
                    <a:cubicBezTo>
                      <a:pt x="3143" y="235"/>
                      <a:pt x="3117" y="193"/>
                      <a:pt x="3075" y="166"/>
                    </a:cubicBezTo>
                    <a:lnTo>
                      <a:pt x="2750" y="15"/>
                    </a:lnTo>
                    <a:cubicBezTo>
                      <a:pt x="2730" y="6"/>
                      <a:pt x="2708" y="1"/>
                      <a:pt x="268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2364338" y="2592705"/>
                <a:ext cx="256532" cy="475589"/>
              </a:xfrm>
              <a:custGeom>
                <a:rect b="b" l="l" r="r" t="t"/>
                <a:pathLst>
                  <a:path extrusionOk="0" h="5584" w="3012">
                    <a:moveTo>
                      <a:pt x="2661" y="1"/>
                    </a:moveTo>
                    <a:cubicBezTo>
                      <a:pt x="2640" y="1"/>
                      <a:pt x="2640" y="1"/>
                      <a:pt x="2619" y="22"/>
                    </a:cubicBezTo>
                    <a:lnTo>
                      <a:pt x="21" y="5369"/>
                    </a:lnTo>
                    <a:cubicBezTo>
                      <a:pt x="0" y="5389"/>
                      <a:pt x="21" y="5410"/>
                      <a:pt x="21" y="5410"/>
                    </a:cubicBezTo>
                    <a:lnTo>
                      <a:pt x="372" y="5583"/>
                    </a:lnTo>
                    <a:cubicBezTo>
                      <a:pt x="372" y="5583"/>
                      <a:pt x="393" y="5583"/>
                      <a:pt x="393" y="5562"/>
                    </a:cubicBezTo>
                    <a:lnTo>
                      <a:pt x="3011" y="194"/>
                    </a:lnTo>
                    <a:cubicBezTo>
                      <a:pt x="3011" y="174"/>
                      <a:pt x="3011" y="174"/>
                      <a:pt x="2991" y="153"/>
                    </a:cubicBez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2358546" y="2587510"/>
                <a:ext cx="267689" cy="485469"/>
              </a:xfrm>
              <a:custGeom>
                <a:rect b="b" l="l" r="r" t="t"/>
                <a:pathLst>
                  <a:path extrusionOk="0" h="5700" w="3143">
                    <a:moveTo>
                      <a:pt x="2729" y="125"/>
                    </a:moveTo>
                    <a:lnTo>
                      <a:pt x="3011" y="255"/>
                    </a:lnTo>
                    <a:lnTo>
                      <a:pt x="440" y="5581"/>
                    </a:lnTo>
                    <a:lnTo>
                      <a:pt x="157" y="5450"/>
                    </a:lnTo>
                    <a:lnTo>
                      <a:pt x="2729" y="125"/>
                    </a:lnTo>
                    <a:close/>
                    <a:moveTo>
                      <a:pt x="2699" y="1"/>
                    </a:moveTo>
                    <a:cubicBezTo>
                      <a:pt x="2677" y="1"/>
                      <a:pt x="2657" y="11"/>
                      <a:pt x="2645" y="36"/>
                    </a:cubicBezTo>
                    <a:lnTo>
                      <a:pt x="26" y="5403"/>
                    </a:lnTo>
                    <a:cubicBezTo>
                      <a:pt x="0" y="5450"/>
                      <a:pt x="26" y="5513"/>
                      <a:pt x="68" y="5534"/>
                    </a:cubicBezTo>
                    <a:lnTo>
                      <a:pt x="393" y="5691"/>
                    </a:lnTo>
                    <a:cubicBezTo>
                      <a:pt x="405" y="5697"/>
                      <a:pt x="419" y="5700"/>
                      <a:pt x="432" y="5700"/>
                    </a:cubicBezTo>
                    <a:cubicBezTo>
                      <a:pt x="470" y="5700"/>
                      <a:pt x="508" y="5679"/>
                      <a:pt x="524" y="5644"/>
                    </a:cubicBezTo>
                    <a:lnTo>
                      <a:pt x="3121" y="276"/>
                    </a:lnTo>
                    <a:cubicBezTo>
                      <a:pt x="3142" y="235"/>
                      <a:pt x="3121" y="193"/>
                      <a:pt x="3079" y="166"/>
                    </a:cubicBezTo>
                    <a:lnTo>
                      <a:pt x="2750" y="15"/>
                    </a:lnTo>
                    <a:cubicBezTo>
                      <a:pt x="2732" y="6"/>
                      <a:pt x="2715" y="1"/>
                      <a:pt x="269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2131912" y="2590491"/>
                <a:ext cx="490750" cy="17034"/>
              </a:xfrm>
              <a:custGeom>
                <a:rect b="b" l="l" r="r" t="t"/>
                <a:pathLst>
                  <a:path extrusionOk="0" h="200" w="5762">
                    <a:moveTo>
                      <a:pt x="1" y="1"/>
                    </a:moveTo>
                    <a:lnTo>
                      <a:pt x="394" y="200"/>
                    </a:lnTo>
                    <a:lnTo>
                      <a:pt x="5761" y="200"/>
                    </a:lnTo>
                    <a:lnTo>
                      <a:pt x="5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2130123" y="2586914"/>
                <a:ext cx="494327" cy="25977"/>
              </a:xfrm>
              <a:custGeom>
                <a:rect b="b" l="l" r="r" t="t"/>
                <a:pathLst>
                  <a:path extrusionOk="0" h="305" w="5804">
                    <a:moveTo>
                      <a:pt x="5369" y="111"/>
                    </a:moveTo>
                    <a:lnTo>
                      <a:pt x="5521" y="173"/>
                    </a:lnTo>
                    <a:lnTo>
                      <a:pt x="436" y="173"/>
                    </a:lnTo>
                    <a:lnTo>
                      <a:pt x="284" y="111"/>
                    </a:lnTo>
                    <a:close/>
                    <a:moveTo>
                      <a:pt x="22" y="1"/>
                    </a:moveTo>
                    <a:lnTo>
                      <a:pt x="1" y="111"/>
                    </a:lnTo>
                    <a:lnTo>
                      <a:pt x="415" y="304"/>
                    </a:lnTo>
                    <a:lnTo>
                      <a:pt x="5782" y="304"/>
                    </a:lnTo>
                    <a:lnTo>
                      <a:pt x="5803" y="200"/>
                    </a:lnTo>
                    <a:lnTo>
                      <a:pt x="539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1940623" y="2607440"/>
                <a:ext cx="682041" cy="460855"/>
              </a:xfrm>
              <a:custGeom>
                <a:rect b="b" l="l" r="r" t="t"/>
                <a:pathLst>
                  <a:path extrusionOk="0" h="5411" w="8008">
                    <a:moveTo>
                      <a:pt x="2640" y="1"/>
                    </a:moveTo>
                    <a:lnTo>
                      <a:pt x="0" y="5410"/>
                    </a:lnTo>
                    <a:lnTo>
                      <a:pt x="5347" y="5410"/>
                    </a:lnTo>
                    <a:lnTo>
                      <a:pt x="8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42"/>
              <p:cNvSpPr/>
              <p:nvPr/>
            </p:nvSpPr>
            <p:spPr>
              <a:xfrm>
                <a:off x="1933043" y="2601648"/>
                <a:ext cx="697202" cy="472438"/>
              </a:xfrm>
              <a:custGeom>
                <a:rect b="b" l="l" r="r" t="t"/>
                <a:pathLst>
                  <a:path extrusionOk="0" h="5547" w="8186">
                    <a:moveTo>
                      <a:pt x="7986" y="131"/>
                    </a:moveTo>
                    <a:lnTo>
                      <a:pt x="5415" y="5436"/>
                    </a:lnTo>
                    <a:lnTo>
                      <a:pt x="178" y="5436"/>
                    </a:lnTo>
                    <a:lnTo>
                      <a:pt x="2771" y="131"/>
                    </a:lnTo>
                    <a:close/>
                    <a:moveTo>
                      <a:pt x="2687" y="0"/>
                    </a:moveTo>
                    <a:lnTo>
                      <a:pt x="0" y="5546"/>
                    </a:lnTo>
                    <a:lnTo>
                      <a:pt x="5478" y="5546"/>
                    </a:lnTo>
                    <a:lnTo>
                      <a:pt x="818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42"/>
              <p:cNvSpPr/>
              <p:nvPr/>
            </p:nvSpPr>
            <p:spPr>
              <a:xfrm>
                <a:off x="1533345" y="2748223"/>
                <a:ext cx="260620" cy="104418"/>
              </a:xfrm>
              <a:custGeom>
                <a:rect b="b" l="l" r="r" t="t"/>
                <a:pathLst>
                  <a:path extrusionOk="0" h="1226" w="3060">
                    <a:moveTo>
                      <a:pt x="958" y="0"/>
                    </a:moveTo>
                    <a:cubicBezTo>
                      <a:pt x="472" y="0"/>
                      <a:pt x="158" y="159"/>
                      <a:pt x="158" y="159"/>
                    </a:cubicBezTo>
                    <a:cubicBezTo>
                      <a:pt x="158" y="159"/>
                      <a:pt x="1" y="374"/>
                      <a:pt x="48" y="683"/>
                    </a:cubicBezTo>
                    <a:cubicBezTo>
                      <a:pt x="90" y="987"/>
                      <a:pt x="200" y="1055"/>
                      <a:pt x="766" y="1186"/>
                    </a:cubicBezTo>
                    <a:cubicBezTo>
                      <a:pt x="884" y="1213"/>
                      <a:pt x="1034" y="1225"/>
                      <a:pt x="1199" y="1225"/>
                    </a:cubicBezTo>
                    <a:cubicBezTo>
                      <a:pt x="1825" y="1225"/>
                      <a:pt x="2665" y="1051"/>
                      <a:pt x="2839" y="877"/>
                    </a:cubicBezTo>
                    <a:cubicBezTo>
                      <a:pt x="3059" y="636"/>
                      <a:pt x="2860" y="29"/>
                      <a:pt x="2557" y="8"/>
                    </a:cubicBezTo>
                    <a:cubicBezTo>
                      <a:pt x="2500" y="3"/>
                      <a:pt x="2439" y="1"/>
                      <a:pt x="2374" y="1"/>
                    </a:cubicBezTo>
                    <a:cubicBezTo>
                      <a:pt x="2150" y="1"/>
                      <a:pt x="1873" y="22"/>
                      <a:pt x="1558" y="22"/>
                    </a:cubicBezTo>
                    <a:cubicBezTo>
                      <a:pt x="1424" y="22"/>
                      <a:pt x="1284" y="18"/>
                      <a:pt x="1137" y="8"/>
                    </a:cubicBezTo>
                    <a:cubicBezTo>
                      <a:pt x="1075" y="3"/>
                      <a:pt x="1015" y="0"/>
                      <a:pt x="958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42"/>
              <p:cNvSpPr/>
              <p:nvPr/>
            </p:nvSpPr>
            <p:spPr>
              <a:xfrm>
                <a:off x="1528065" y="2742602"/>
                <a:ext cx="261898" cy="115405"/>
              </a:xfrm>
              <a:custGeom>
                <a:rect b="b" l="l" r="r" t="t"/>
                <a:pathLst>
                  <a:path extrusionOk="0" h="1355" w="3075">
                    <a:moveTo>
                      <a:pt x="1025" y="109"/>
                    </a:moveTo>
                    <a:cubicBezTo>
                      <a:pt x="1080" y="109"/>
                      <a:pt x="1139" y="111"/>
                      <a:pt x="1199" y="116"/>
                    </a:cubicBezTo>
                    <a:cubicBezTo>
                      <a:pt x="1417" y="138"/>
                      <a:pt x="1621" y="144"/>
                      <a:pt x="1806" y="144"/>
                    </a:cubicBezTo>
                    <a:cubicBezTo>
                      <a:pt x="2063" y="144"/>
                      <a:pt x="2285" y="132"/>
                      <a:pt x="2463" y="132"/>
                    </a:cubicBezTo>
                    <a:cubicBezTo>
                      <a:pt x="2520" y="132"/>
                      <a:pt x="2571" y="133"/>
                      <a:pt x="2619" y="136"/>
                    </a:cubicBezTo>
                    <a:cubicBezTo>
                      <a:pt x="2660" y="136"/>
                      <a:pt x="2729" y="157"/>
                      <a:pt x="2791" y="225"/>
                    </a:cubicBezTo>
                    <a:cubicBezTo>
                      <a:pt x="2838" y="267"/>
                      <a:pt x="2880" y="356"/>
                      <a:pt x="2901" y="440"/>
                    </a:cubicBezTo>
                    <a:cubicBezTo>
                      <a:pt x="2969" y="618"/>
                      <a:pt x="2943" y="812"/>
                      <a:pt x="2880" y="901"/>
                    </a:cubicBezTo>
                    <a:cubicBezTo>
                      <a:pt x="2838" y="943"/>
                      <a:pt x="2708" y="1011"/>
                      <a:pt x="2550" y="1053"/>
                    </a:cubicBezTo>
                    <a:cubicBezTo>
                      <a:pt x="2399" y="1095"/>
                      <a:pt x="2205" y="1142"/>
                      <a:pt x="1985" y="1184"/>
                    </a:cubicBezTo>
                    <a:cubicBezTo>
                      <a:pt x="1747" y="1223"/>
                      <a:pt x="1493" y="1247"/>
                      <a:pt x="1271" y="1247"/>
                    </a:cubicBezTo>
                    <a:cubicBezTo>
                      <a:pt x="1107" y="1247"/>
                      <a:pt x="960" y="1234"/>
                      <a:pt x="848" y="1205"/>
                    </a:cubicBezTo>
                    <a:cubicBezTo>
                      <a:pt x="566" y="1142"/>
                      <a:pt x="393" y="1074"/>
                      <a:pt x="304" y="1011"/>
                    </a:cubicBezTo>
                    <a:cubicBezTo>
                      <a:pt x="220" y="943"/>
                      <a:pt x="194" y="880"/>
                      <a:pt x="173" y="728"/>
                    </a:cubicBezTo>
                    <a:cubicBezTo>
                      <a:pt x="110" y="466"/>
                      <a:pt x="262" y="267"/>
                      <a:pt x="262" y="267"/>
                    </a:cubicBezTo>
                    <a:cubicBezTo>
                      <a:pt x="281" y="249"/>
                      <a:pt x="562" y="109"/>
                      <a:pt x="1025" y="109"/>
                    </a:cubicBezTo>
                    <a:close/>
                    <a:moveTo>
                      <a:pt x="1041" y="0"/>
                    </a:moveTo>
                    <a:cubicBezTo>
                      <a:pt x="520" y="0"/>
                      <a:pt x="194" y="178"/>
                      <a:pt x="194" y="178"/>
                    </a:cubicBezTo>
                    <a:lnTo>
                      <a:pt x="173" y="178"/>
                    </a:lnTo>
                    <a:cubicBezTo>
                      <a:pt x="173" y="178"/>
                      <a:pt x="0" y="419"/>
                      <a:pt x="42" y="749"/>
                    </a:cubicBezTo>
                    <a:cubicBezTo>
                      <a:pt x="89" y="901"/>
                      <a:pt x="131" y="1032"/>
                      <a:pt x="241" y="1095"/>
                    </a:cubicBezTo>
                    <a:cubicBezTo>
                      <a:pt x="351" y="1184"/>
                      <a:pt x="524" y="1252"/>
                      <a:pt x="807" y="1315"/>
                    </a:cubicBezTo>
                    <a:cubicBezTo>
                      <a:pt x="932" y="1343"/>
                      <a:pt x="1088" y="1355"/>
                      <a:pt x="1257" y="1355"/>
                    </a:cubicBezTo>
                    <a:cubicBezTo>
                      <a:pt x="1497" y="1355"/>
                      <a:pt x="1763" y="1331"/>
                      <a:pt x="2006" y="1294"/>
                    </a:cubicBezTo>
                    <a:cubicBezTo>
                      <a:pt x="2226" y="1252"/>
                      <a:pt x="2420" y="1205"/>
                      <a:pt x="2598" y="1163"/>
                    </a:cubicBezTo>
                    <a:cubicBezTo>
                      <a:pt x="2749" y="1121"/>
                      <a:pt x="2880" y="1053"/>
                      <a:pt x="2943" y="990"/>
                    </a:cubicBezTo>
                    <a:cubicBezTo>
                      <a:pt x="3074" y="833"/>
                      <a:pt x="3074" y="597"/>
                      <a:pt x="3011" y="398"/>
                    </a:cubicBezTo>
                    <a:cubicBezTo>
                      <a:pt x="2990" y="309"/>
                      <a:pt x="2922" y="225"/>
                      <a:pt x="2859" y="136"/>
                    </a:cubicBezTo>
                    <a:cubicBezTo>
                      <a:pt x="2791" y="74"/>
                      <a:pt x="2708" y="26"/>
                      <a:pt x="2619" y="6"/>
                    </a:cubicBezTo>
                    <a:cubicBezTo>
                      <a:pt x="2399" y="6"/>
                      <a:pt x="2104" y="36"/>
                      <a:pt x="1757" y="36"/>
                    </a:cubicBezTo>
                    <a:cubicBezTo>
                      <a:pt x="1583" y="36"/>
                      <a:pt x="1397" y="28"/>
                      <a:pt x="1199" y="6"/>
                    </a:cubicBezTo>
                    <a:cubicBezTo>
                      <a:pt x="1145" y="2"/>
                      <a:pt x="1092" y="0"/>
                      <a:pt x="104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42"/>
              <p:cNvSpPr/>
              <p:nvPr/>
            </p:nvSpPr>
            <p:spPr>
              <a:xfrm>
                <a:off x="879503" y="2206125"/>
                <a:ext cx="446120" cy="754691"/>
              </a:xfrm>
              <a:custGeom>
                <a:rect b="b" l="l" r="r" t="t"/>
                <a:pathLst>
                  <a:path extrusionOk="0" h="8861" w="5238">
                    <a:moveTo>
                      <a:pt x="2648" y="1"/>
                    </a:moveTo>
                    <a:cubicBezTo>
                      <a:pt x="1953" y="1"/>
                      <a:pt x="841" y="1226"/>
                      <a:pt x="435" y="2838"/>
                    </a:cubicBezTo>
                    <a:cubicBezTo>
                      <a:pt x="1" y="4561"/>
                      <a:pt x="739" y="6938"/>
                      <a:pt x="2048" y="7897"/>
                    </a:cubicBezTo>
                    <a:cubicBezTo>
                      <a:pt x="3357" y="8860"/>
                      <a:pt x="3928" y="8860"/>
                      <a:pt x="3928" y="8860"/>
                    </a:cubicBezTo>
                    <a:lnTo>
                      <a:pt x="5238" y="5891"/>
                    </a:lnTo>
                    <a:cubicBezTo>
                      <a:pt x="5238" y="5891"/>
                      <a:pt x="4143" y="5367"/>
                      <a:pt x="3729" y="4644"/>
                    </a:cubicBezTo>
                    <a:cubicBezTo>
                      <a:pt x="3316" y="3927"/>
                      <a:pt x="3515" y="2136"/>
                      <a:pt x="3646" y="1570"/>
                    </a:cubicBezTo>
                    <a:cubicBezTo>
                      <a:pt x="3776" y="979"/>
                      <a:pt x="3488" y="219"/>
                      <a:pt x="2792" y="20"/>
                    </a:cubicBezTo>
                    <a:cubicBezTo>
                      <a:pt x="2747" y="7"/>
                      <a:pt x="2699" y="1"/>
                      <a:pt x="2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>
                <a:off x="890661" y="2200929"/>
                <a:ext cx="438540" cy="763464"/>
              </a:xfrm>
              <a:custGeom>
                <a:rect b="b" l="l" r="r" t="t"/>
                <a:pathLst>
                  <a:path extrusionOk="0" h="8964" w="5149">
                    <a:moveTo>
                      <a:pt x="2519" y="108"/>
                    </a:moveTo>
                    <a:cubicBezTo>
                      <a:pt x="2562" y="108"/>
                      <a:pt x="2602" y="113"/>
                      <a:pt x="2640" y="123"/>
                    </a:cubicBezTo>
                    <a:cubicBezTo>
                      <a:pt x="2944" y="212"/>
                      <a:pt x="3185" y="453"/>
                      <a:pt x="3316" y="736"/>
                    </a:cubicBezTo>
                    <a:cubicBezTo>
                      <a:pt x="3446" y="998"/>
                      <a:pt x="3488" y="1328"/>
                      <a:pt x="3425" y="1610"/>
                    </a:cubicBezTo>
                    <a:cubicBezTo>
                      <a:pt x="3357" y="1893"/>
                      <a:pt x="3274" y="2480"/>
                      <a:pt x="3274" y="3092"/>
                    </a:cubicBezTo>
                    <a:cubicBezTo>
                      <a:pt x="3253" y="3726"/>
                      <a:pt x="3316" y="4360"/>
                      <a:pt x="3535" y="4732"/>
                    </a:cubicBezTo>
                    <a:cubicBezTo>
                      <a:pt x="3750" y="5098"/>
                      <a:pt x="4122" y="5428"/>
                      <a:pt x="4452" y="5648"/>
                    </a:cubicBezTo>
                    <a:cubicBezTo>
                      <a:pt x="4735" y="5863"/>
                      <a:pt x="4955" y="5952"/>
                      <a:pt x="4997" y="5973"/>
                    </a:cubicBezTo>
                    <a:lnTo>
                      <a:pt x="3729" y="8853"/>
                    </a:lnTo>
                    <a:cubicBezTo>
                      <a:pt x="3708" y="8853"/>
                      <a:pt x="3708" y="8853"/>
                      <a:pt x="3666" y="8832"/>
                    </a:cubicBezTo>
                    <a:cubicBezTo>
                      <a:pt x="3598" y="8832"/>
                      <a:pt x="3488" y="8790"/>
                      <a:pt x="3336" y="8743"/>
                    </a:cubicBezTo>
                    <a:cubicBezTo>
                      <a:pt x="3033" y="8612"/>
                      <a:pt x="2572" y="8371"/>
                      <a:pt x="1917" y="7895"/>
                    </a:cubicBezTo>
                    <a:cubicBezTo>
                      <a:pt x="1289" y="7434"/>
                      <a:pt x="786" y="6606"/>
                      <a:pt x="477" y="5690"/>
                    </a:cubicBezTo>
                    <a:cubicBezTo>
                      <a:pt x="194" y="4774"/>
                      <a:pt x="131" y="3768"/>
                      <a:pt x="346" y="2920"/>
                    </a:cubicBezTo>
                    <a:cubicBezTo>
                      <a:pt x="545" y="2066"/>
                      <a:pt x="980" y="1328"/>
                      <a:pt x="1420" y="804"/>
                    </a:cubicBezTo>
                    <a:cubicBezTo>
                      <a:pt x="1634" y="563"/>
                      <a:pt x="1875" y="364"/>
                      <a:pt x="2074" y="254"/>
                    </a:cubicBezTo>
                    <a:cubicBezTo>
                      <a:pt x="2236" y="156"/>
                      <a:pt x="2388" y="108"/>
                      <a:pt x="2519" y="108"/>
                    </a:cubicBezTo>
                    <a:close/>
                    <a:moveTo>
                      <a:pt x="2509" y="1"/>
                    </a:moveTo>
                    <a:cubicBezTo>
                      <a:pt x="2356" y="1"/>
                      <a:pt x="2191" y="52"/>
                      <a:pt x="2027" y="149"/>
                    </a:cubicBezTo>
                    <a:cubicBezTo>
                      <a:pt x="1786" y="280"/>
                      <a:pt x="1551" y="474"/>
                      <a:pt x="1331" y="736"/>
                    </a:cubicBezTo>
                    <a:cubicBezTo>
                      <a:pt x="870" y="1260"/>
                      <a:pt x="456" y="2024"/>
                      <a:pt x="241" y="2873"/>
                    </a:cubicBezTo>
                    <a:cubicBezTo>
                      <a:pt x="1" y="3768"/>
                      <a:pt x="84" y="4794"/>
                      <a:pt x="393" y="5732"/>
                    </a:cubicBezTo>
                    <a:cubicBezTo>
                      <a:pt x="676" y="6669"/>
                      <a:pt x="1200" y="7502"/>
                      <a:pt x="1854" y="8005"/>
                    </a:cubicBezTo>
                    <a:cubicBezTo>
                      <a:pt x="2509" y="8481"/>
                      <a:pt x="2991" y="8722"/>
                      <a:pt x="3295" y="8832"/>
                    </a:cubicBezTo>
                    <a:cubicBezTo>
                      <a:pt x="3446" y="8895"/>
                      <a:pt x="3556" y="8942"/>
                      <a:pt x="3645" y="8942"/>
                    </a:cubicBezTo>
                    <a:cubicBezTo>
                      <a:pt x="3729" y="8963"/>
                      <a:pt x="3776" y="8963"/>
                      <a:pt x="3776" y="8963"/>
                    </a:cubicBezTo>
                    <a:lnTo>
                      <a:pt x="3797" y="8963"/>
                    </a:lnTo>
                    <a:lnTo>
                      <a:pt x="5148" y="5931"/>
                    </a:lnTo>
                    <a:lnTo>
                      <a:pt x="5086" y="5910"/>
                    </a:lnTo>
                    <a:cubicBezTo>
                      <a:pt x="5086" y="5910"/>
                      <a:pt x="4824" y="5779"/>
                      <a:pt x="4515" y="5559"/>
                    </a:cubicBezTo>
                    <a:cubicBezTo>
                      <a:pt x="4190" y="5339"/>
                      <a:pt x="3818" y="5035"/>
                      <a:pt x="3619" y="4684"/>
                    </a:cubicBezTo>
                    <a:cubicBezTo>
                      <a:pt x="3425" y="4339"/>
                      <a:pt x="3384" y="3705"/>
                      <a:pt x="3384" y="3113"/>
                    </a:cubicBezTo>
                    <a:cubicBezTo>
                      <a:pt x="3384" y="2506"/>
                      <a:pt x="3467" y="1914"/>
                      <a:pt x="3535" y="1631"/>
                    </a:cubicBezTo>
                    <a:cubicBezTo>
                      <a:pt x="3598" y="1328"/>
                      <a:pt x="3556" y="977"/>
                      <a:pt x="3425" y="673"/>
                    </a:cubicBezTo>
                    <a:cubicBezTo>
                      <a:pt x="3274" y="385"/>
                      <a:pt x="3012" y="123"/>
                      <a:pt x="2661" y="18"/>
                    </a:cubicBezTo>
                    <a:cubicBezTo>
                      <a:pt x="2612" y="6"/>
                      <a:pt x="2561" y="1"/>
                      <a:pt x="25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42"/>
              <p:cNvSpPr/>
              <p:nvPr/>
            </p:nvSpPr>
            <p:spPr>
              <a:xfrm>
                <a:off x="1044987" y="2600882"/>
                <a:ext cx="408646" cy="446376"/>
              </a:xfrm>
              <a:custGeom>
                <a:rect b="b" l="l" r="r" t="t"/>
                <a:pathLst>
                  <a:path extrusionOk="0" h="5241" w="4798">
                    <a:moveTo>
                      <a:pt x="2732" y="1"/>
                    </a:moveTo>
                    <a:cubicBezTo>
                      <a:pt x="2614" y="1"/>
                      <a:pt x="2485" y="52"/>
                      <a:pt x="2310" y="167"/>
                    </a:cubicBezTo>
                    <a:cubicBezTo>
                      <a:pt x="1875" y="449"/>
                      <a:pt x="1022" y="753"/>
                      <a:pt x="676" y="1256"/>
                    </a:cubicBezTo>
                    <a:cubicBezTo>
                      <a:pt x="325" y="1759"/>
                      <a:pt x="456" y="2628"/>
                      <a:pt x="236" y="3199"/>
                    </a:cubicBezTo>
                    <a:cubicBezTo>
                      <a:pt x="1" y="3764"/>
                      <a:pt x="84" y="4199"/>
                      <a:pt x="435" y="4419"/>
                    </a:cubicBezTo>
                    <a:cubicBezTo>
                      <a:pt x="807" y="4660"/>
                      <a:pt x="1331" y="4571"/>
                      <a:pt x="1786" y="4854"/>
                    </a:cubicBezTo>
                    <a:cubicBezTo>
                      <a:pt x="2146" y="5095"/>
                      <a:pt x="2451" y="5240"/>
                      <a:pt x="2693" y="5240"/>
                    </a:cubicBezTo>
                    <a:cubicBezTo>
                      <a:pt x="2760" y="5240"/>
                      <a:pt x="2823" y="5229"/>
                      <a:pt x="2881" y="5204"/>
                    </a:cubicBezTo>
                    <a:cubicBezTo>
                      <a:pt x="3143" y="5094"/>
                      <a:pt x="3467" y="4660"/>
                      <a:pt x="3771" y="4246"/>
                    </a:cubicBezTo>
                    <a:cubicBezTo>
                      <a:pt x="4059" y="3853"/>
                      <a:pt x="4253" y="3047"/>
                      <a:pt x="4384" y="2654"/>
                    </a:cubicBezTo>
                    <a:cubicBezTo>
                      <a:pt x="4515" y="2235"/>
                      <a:pt x="4452" y="1759"/>
                      <a:pt x="4452" y="1759"/>
                    </a:cubicBezTo>
                    <a:cubicBezTo>
                      <a:pt x="4452" y="1759"/>
                      <a:pt x="4798" y="1298"/>
                      <a:pt x="4405" y="994"/>
                    </a:cubicBezTo>
                    <a:cubicBezTo>
                      <a:pt x="4012" y="690"/>
                      <a:pt x="3729" y="643"/>
                      <a:pt x="3315" y="318"/>
                    </a:cubicBezTo>
                    <a:cubicBezTo>
                      <a:pt x="3066" y="120"/>
                      <a:pt x="2912" y="1"/>
                      <a:pt x="27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42"/>
              <p:cNvSpPr/>
              <p:nvPr/>
            </p:nvSpPr>
            <p:spPr>
              <a:xfrm>
                <a:off x="1046775" y="2595857"/>
                <a:ext cx="395700" cy="455489"/>
              </a:xfrm>
              <a:custGeom>
                <a:rect b="b" l="l" r="r" t="t"/>
                <a:pathLst>
                  <a:path extrusionOk="0" h="5348" w="4646">
                    <a:moveTo>
                      <a:pt x="2693" y="121"/>
                    </a:moveTo>
                    <a:cubicBezTo>
                      <a:pt x="2727" y="121"/>
                      <a:pt x="2759" y="126"/>
                      <a:pt x="2792" y="137"/>
                    </a:cubicBezTo>
                    <a:cubicBezTo>
                      <a:pt x="2923" y="157"/>
                      <a:pt x="3054" y="246"/>
                      <a:pt x="3253" y="419"/>
                    </a:cubicBezTo>
                    <a:cubicBezTo>
                      <a:pt x="3666" y="749"/>
                      <a:pt x="3970" y="791"/>
                      <a:pt x="4342" y="1095"/>
                    </a:cubicBezTo>
                    <a:cubicBezTo>
                      <a:pt x="4515" y="1226"/>
                      <a:pt x="4536" y="1404"/>
                      <a:pt x="4494" y="1535"/>
                    </a:cubicBezTo>
                    <a:cubicBezTo>
                      <a:pt x="4473" y="1666"/>
                      <a:pt x="4384" y="1770"/>
                      <a:pt x="4384" y="1770"/>
                    </a:cubicBezTo>
                    <a:lnTo>
                      <a:pt x="4384" y="1797"/>
                    </a:lnTo>
                    <a:lnTo>
                      <a:pt x="4384" y="1818"/>
                    </a:lnTo>
                    <a:cubicBezTo>
                      <a:pt x="4384" y="1818"/>
                      <a:pt x="4431" y="2294"/>
                      <a:pt x="4321" y="2687"/>
                    </a:cubicBezTo>
                    <a:cubicBezTo>
                      <a:pt x="4190" y="3080"/>
                      <a:pt x="3991" y="3891"/>
                      <a:pt x="3708" y="4284"/>
                    </a:cubicBezTo>
                    <a:cubicBezTo>
                      <a:pt x="3556" y="4478"/>
                      <a:pt x="3404" y="4698"/>
                      <a:pt x="3253" y="4850"/>
                    </a:cubicBezTo>
                    <a:cubicBezTo>
                      <a:pt x="3095" y="5023"/>
                      <a:pt x="2944" y="5153"/>
                      <a:pt x="2834" y="5201"/>
                    </a:cubicBezTo>
                    <a:cubicBezTo>
                      <a:pt x="2786" y="5229"/>
                      <a:pt x="2728" y="5240"/>
                      <a:pt x="2663" y="5240"/>
                    </a:cubicBezTo>
                    <a:cubicBezTo>
                      <a:pt x="2584" y="5240"/>
                      <a:pt x="2494" y="5224"/>
                      <a:pt x="2399" y="5201"/>
                    </a:cubicBezTo>
                    <a:cubicBezTo>
                      <a:pt x="2226" y="5133"/>
                      <a:pt x="2027" y="5023"/>
                      <a:pt x="1786" y="4871"/>
                    </a:cubicBezTo>
                    <a:cubicBezTo>
                      <a:pt x="1551" y="4719"/>
                      <a:pt x="1310" y="4677"/>
                      <a:pt x="1069" y="4630"/>
                    </a:cubicBezTo>
                    <a:cubicBezTo>
                      <a:pt x="828" y="4588"/>
                      <a:pt x="608" y="4546"/>
                      <a:pt x="456" y="4436"/>
                    </a:cubicBezTo>
                    <a:cubicBezTo>
                      <a:pt x="283" y="4326"/>
                      <a:pt x="173" y="4174"/>
                      <a:pt x="152" y="3975"/>
                    </a:cubicBezTo>
                    <a:cubicBezTo>
                      <a:pt x="110" y="3781"/>
                      <a:pt x="152" y="3541"/>
                      <a:pt x="262" y="3279"/>
                    </a:cubicBezTo>
                    <a:cubicBezTo>
                      <a:pt x="393" y="2975"/>
                      <a:pt x="414" y="2624"/>
                      <a:pt x="456" y="2273"/>
                    </a:cubicBezTo>
                    <a:cubicBezTo>
                      <a:pt x="477" y="1928"/>
                      <a:pt x="545" y="1598"/>
                      <a:pt x="697" y="1357"/>
                    </a:cubicBezTo>
                    <a:cubicBezTo>
                      <a:pt x="870" y="1116"/>
                      <a:pt x="1158" y="901"/>
                      <a:pt x="1462" y="723"/>
                    </a:cubicBezTo>
                    <a:cubicBezTo>
                      <a:pt x="1765" y="550"/>
                      <a:pt x="2095" y="419"/>
                      <a:pt x="2310" y="267"/>
                    </a:cubicBezTo>
                    <a:cubicBezTo>
                      <a:pt x="2475" y="169"/>
                      <a:pt x="2590" y="121"/>
                      <a:pt x="2693" y="121"/>
                    </a:cubicBezTo>
                    <a:close/>
                    <a:moveTo>
                      <a:pt x="2739" y="1"/>
                    </a:moveTo>
                    <a:cubicBezTo>
                      <a:pt x="2605" y="1"/>
                      <a:pt x="2453" y="50"/>
                      <a:pt x="2268" y="178"/>
                    </a:cubicBezTo>
                    <a:cubicBezTo>
                      <a:pt x="2048" y="309"/>
                      <a:pt x="1723" y="461"/>
                      <a:pt x="1420" y="639"/>
                    </a:cubicBezTo>
                    <a:cubicBezTo>
                      <a:pt x="1090" y="812"/>
                      <a:pt x="807" y="1011"/>
                      <a:pt x="608" y="1294"/>
                    </a:cubicBezTo>
                    <a:cubicBezTo>
                      <a:pt x="435" y="1556"/>
                      <a:pt x="372" y="1901"/>
                      <a:pt x="325" y="2252"/>
                    </a:cubicBezTo>
                    <a:cubicBezTo>
                      <a:pt x="304" y="2603"/>
                      <a:pt x="262" y="2949"/>
                      <a:pt x="152" y="3237"/>
                    </a:cubicBezTo>
                    <a:cubicBezTo>
                      <a:pt x="42" y="3520"/>
                      <a:pt x="0" y="3781"/>
                      <a:pt x="42" y="3996"/>
                    </a:cubicBezTo>
                    <a:cubicBezTo>
                      <a:pt x="63" y="4216"/>
                      <a:pt x="194" y="4415"/>
                      <a:pt x="393" y="4546"/>
                    </a:cubicBezTo>
                    <a:cubicBezTo>
                      <a:pt x="587" y="4651"/>
                      <a:pt x="807" y="4698"/>
                      <a:pt x="1048" y="4740"/>
                    </a:cubicBezTo>
                    <a:cubicBezTo>
                      <a:pt x="1289" y="4782"/>
                      <a:pt x="1503" y="4829"/>
                      <a:pt x="1723" y="4960"/>
                    </a:cubicBezTo>
                    <a:cubicBezTo>
                      <a:pt x="1964" y="5112"/>
                      <a:pt x="2179" y="5243"/>
                      <a:pt x="2378" y="5284"/>
                    </a:cubicBezTo>
                    <a:cubicBezTo>
                      <a:pt x="2477" y="5324"/>
                      <a:pt x="2579" y="5347"/>
                      <a:pt x="2675" y="5347"/>
                    </a:cubicBezTo>
                    <a:cubicBezTo>
                      <a:pt x="2747" y="5347"/>
                      <a:pt x="2816" y="5334"/>
                      <a:pt x="2881" y="5305"/>
                    </a:cubicBezTo>
                    <a:cubicBezTo>
                      <a:pt x="3033" y="5243"/>
                      <a:pt x="3185" y="5112"/>
                      <a:pt x="3336" y="4939"/>
                    </a:cubicBezTo>
                    <a:cubicBezTo>
                      <a:pt x="3488" y="4761"/>
                      <a:pt x="3645" y="4546"/>
                      <a:pt x="3797" y="4347"/>
                    </a:cubicBezTo>
                    <a:cubicBezTo>
                      <a:pt x="4101" y="3933"/>
                      <a:pt x="4300" y="3127"/>
                      <a:pt x="4431" y="2713"/>
                    </a:cubicBezTo>
                    <a:cubicBezTo>
                      <a:pt x="4536" y="2294"/>
                      <a:pt x="4494" y="1839"/>
                      <a:pt x="4494" y="1818"/>
                    </a:cubicBezTo>
                    <a:cubicBezTo>
                      <a:pt x="4494" y="1818"/>
                      <a:pt x="4583" y="1708"/>
                      <a:pt x="4604" y="1556"/>
                    </a:cubicBezTo>
                    <a:cubicBezTo>
                      <a:pt x="4646" y="1404"/>
                      <a:pt x="4625" y="1163"/>
                      <a:pt x="4405" y="1011"/>
                    </a:cubicBezTo>
                    <a:cubicBezTo>
                      <a:pt x="4012" y="681"/>
                      <a:pt x="3729" y="639"/>
                      <a:pt x="3336" y="330"/>
                    </a:cubicBezTo>
                    <a:cubicBezTo>
                      <a:pt x="3122" y="157"/>
                      <a:pt x="2991" y="47"/>
                      <a:pt x="2813" y="6"/>
                    </a:cubicBezTo>
                    <a:cubicBezTo>
                      <a:pt x="2789" y="2"/>
                      <a:pt x="2764" y="1"/>
                      <a:pt x="273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42"/>
              <p:cNvSpPr/>
              <p:nvPr/>
            </p:nvSpPr>
            <p:spPr>
              <a:xfrm>
                <a:off x="1249307" y="2741240"/>
                <a:ext cx="590995" cy="301161"/>
              </a:xfrm>
              <a:custGeom>
                <a:rect b="b" l="l" r="r" t="t"/>
                <a:pathLst>
                  <a:path extrusionOk="0" h="3536" w="6939">
                    <a:moveTo>
                      <a:pt x="1683" y="0"/>
                    </a:moveTo>
                    <a:cubicBezTo>
                      <a:pt x="1509" y="0"/>
                      <a:pt x="1297" y="25"/>
                      <a:pt x="1089" y="111"/>
                    </a:cubicBezTo>
                    <a:cubicBezTo>
                      <a:pt x="613" y="283"/>
                      <a:pt x="283" y="917"/>
                      <a:pt x="152" y="1682"/>
                    </a:cubicBezTo>
                    <a:cubicBezTo>
                      <a:pt x="0" y="2467"/>
                      <a:pt x="456" y="2708"/>
                      <a:pt x="456" y="2708"/>
                    </a:cubicBezTo>
                    <a:cubicBezTo>
                      <a:pt x="456" y="2708"/>
                      <a:pt x="1765" y="2970"/>
                      <a:pt x="1875" y="3012"/>
                    </a:cubicBezTo>
                    <a:cubicBezTo>
                      <a:pt x="1952" y="3048"/>
                      <a:pt x="2293" y="3105"/>
                      <a:pt x="2566" y="3105"/>
                    </a:cubicBezTo>
                    <a:cubicBezTo>
                      <a:pt x="2606" y="3105"/>
                      <a:pt x="2645" y="3104"/>
                      <a:pt x="2681" y="3101"/>
                    </a:cubicBezTo>
                    <a:cubicBezTo>
                      <a:pt x="2969" y="3054"/>
                      <a:pt x="3818" y="2970"/>
                      <a:pt x="3928" y="2970"/>
                    </a:cubicBezTo>
                    <a:cubicBezTo>
                      <a:pt x="4038" y="2991"/>
                      <a:pt x="4645" y="3012"/>
                      <a:pt x="5085" y="3232"/>
                    </a:cubicBezTo>
                    <a:cubicBezTo>
                      <a:pt x="5520" y="3426"/>
                      <a:pt x="5672" y="3515"/>
                      <a:pt x="5871" y="3536"/>
                    </a:cubicBezTo>
                    <a:cubicBezTo>
                      <a:pt x="6064" y="3536"/>
                      <a:pt x="6195" y="3363"/>
                      <a:pt x="6242" y="3295"/>
                    </a:cubicBezTo>
                    <a:cubicBezTo>
                      <a:pt x="6305" y="3206"/>
                      <a:pt x="6284" y="3075"/>
                      <a:pt x="6284" y="3075"/>
                    </a:cubicBezTo>
                    <a:cubicBezTo>
                      <a:pt x="6284" y="3075"/>
                      <a:pt x="6394" y="3012"/>
                      <a:pt x="6478" y="2923"/>
                    </a:cubicBezTo>
                    <a:cubicBezTo>
                      <a:pt x="6588" y="2813"/>
                      <a:pt x="6588" y="2708"/>
                      <a:pt x="6588" y="2708"/>
                    </a:cubicBezTo>
                    <a:cubicBezTo>
                      <a:pt x="6588" y="2708"/>
                      <a:pt x="6740" y="2577"/>
                      <a:pt x="6850" y="2399"/>
                    </a:cubicBezTo>
                    <a:cubicBezTo>
                      <a:pt x="6939" y="2205"/>
                      <a:pt x="6871" y="1834"/>
                      <a:pt x="6871" y="1834"/>
                    </a:cubicBezTo>
                    <a:cubicBezTo>
                      <a:pt x="6871" y="1834"/>
                      <a:pt x="6918" y="1792"/>
                      <a:pt x="6871" y="1572"/>
                    </a:cubicBezTo>
                    <a:cubicBezTo>
                      <a:pt x="6850" y="1352"/>
                      <a:pt x="6677" y="1006"/>
                      <a:pt x="6436" y="828"/>
                    </a:cubicBezTo>
                    <a:cubicBezTo>
                      <a:pt x="6174" y="634"/>
                      <a:pt x="5803" y="545"/>
                      <a:pt x="5499" y="482"/>
                    </a:cubicBezTo>
                    <a:cubicBezTo>
                      <a:pt x="5216" y="393"/>
                      <a:pt x="4776" y="393"/>
                      <a:pt x="4472" y="304"/>
                    </a:cubicBezTo>
                    <a:cubicBezTo>
                      <a:pt x="4190" y="241"/>
                      <a:pt x="3598" y="221"/>
                      <a:pt x="3142" y="173"/>
                    </a:cubicBezTo>
                    <a:cubicBezTo>
                      <a:pt x="2681" y="132"/>
                      <a:pt x="2074" y="42"/>
                      <a:pt x="2074" y="42"/>
                    </a:cubicBezTo>
                    <a:cubicBezTo>
                      <a:pt x="2074" y="42"/>
                      <a:pt x="1912" y="0"/>
                      <a:pt x="1683" y="0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42"/>
              <p:cNvSpPr/>
              <p:nvPr/>
            </p:nvSpPr>
            <p:spPr>
              <a:xfrm>
                <a:off x="1251010" y="2736811"/>
                <a:ext cx="591080" cy="309252"/>
              </a:xfrm>
              <a:custGeom>
                <a:rect b="b" l="l" r="r" t="t"/>
                <a:pathLst>
                  <a:path extrusionOk="0" h="3631" w="6940">
                    <a:moveTo>
                      <a:pt x="1593" y="108"/>
                    </a:moveTo>
                    <a:cubicBezTo>
                      <a:pt x="1640" y="108"/>
                      <a:pt x="1684" y="111"/>
                      <a:pt x="1724" y="115"/>
                    </a:cubicBezTo>
                    <a:cubicBezTo>
                      <a:pt x="1902" y="115"/>
                      <a:pt x="2033" y="163"/>
                      <a:pt x="2033" y="163"/>
                    </a:cubicBezTo>
                    <a:lnTo>
                      <a:pt x="2054" y="163"/>
                    </a:lnTo>
                    <a:cubicBezTo>
                      <a:pt x="2054" y="163"/>
                      <a:pt x="2661" y="246"/>
                      <a:pt x="3122" y="273"/>
                    </a:cubicBezTo>
                    <a:cubicBezTo>
                      <a:pt x="3578" y="314"/>
                      <a:pt x="4170" y="356"/>
                      <a:pt x="4452" y="424"/>
                    </a:cubicBezTo>
                    <a:cubicBezTo>
                      <a:pt x="4756" y="487"/>
                      <a:pt x="5196" y="508"/>
                      <a:pt x="5479" y="576"/>
                    </a:cubicBezTo>
                    <a:cubicBezTo>
                      <a:pt x="5762" y="665"/>
                      <a:pt x="6133" y="749"/>
                      <a:pt x="6374" y="927"/>
                    </a:cubicBezTo>
                    <a:cubicBezTo>
                      <a:pt x="6615" y="1100"/>
                      <a:pt x="6788" y="1451"/>
                      <a:pt x="6809" y="1645"/>
                    </a:cubicBezTo>
                    <a:lnTo>
                      <a:pt x="6809" y="1817"/>
                    </a:lnTo>
                    <a:lnTo>
                      <a:pt x="6809" y="1844"/>
                    </a:lnTo>
                    <a:lnTo>
                      <a:pt x="6788" y="1865"/>
                    </a:lnTo>
                    <a:lnTo>
                      <a:pt x="6809" y="1886"/>
                    </a:lnTo>
                    <a:lnTo>
                      <a:pt x="6809" y="2079"/>
                    </a:lnTo>
                    <a:cubicBezTo>
                      <a:pt x="6830" y="2210"/>
                      <a:pt x="6809" y="2341"/>
                      <a:pt x="6767" y="2409"/>
                    </a:cubicBezTo>
                    <a:cubicBezTo>
                      <a:pt x="6678" y="2582"/>
                      <a:pt x="6526" y="2713"/>
                      <a:pt x="6526" y="2713"/>
                    </a:cubicBezTo>
                    <a:lnTo>
                      <a:pt x="6505" y="2734"/>
                    </a:lnTo>
                    <a:lnTo>
                      <a:pt x="6505" y="2760"/>
                    </a:lnTo>
                    <a:cubicBezTo>
                      <a:pt x="6505" y="2760"/>
                      <a:pt x="6505" y="2844"/>
                      <a:pt x="6437" y="2933"/>
                    </a:cubicBezTo>
                    <a:cubicBezTo>
                      <a:pt x="6327" y="3022"/>
                      <a:pt x="6243" y="3085"/>
                      <a:pt x="6243" y="3085"/>
                    </a:cubicBezTo>
                    <a:lnTo>
                      <a:pt x="6196" y="3106"/>
                    </a:lnTo>
                    <a:lnTo>
                      <a:pt x="6196" y="3127"/>
                    </a:lnTo>
                    <a:lnTo>
                      <a:pt x="6196" y="3195"/>
                    </a:lnTo>
                    <a:cubicBezTo>
                      <a:pt x="6196" y="3237"/>
                      <a:pt x="6196" y="3284"/>
                      <a:pt x="6175" y="3305"/>
                    </a:cubicBezTo>
                    <a:cubicBezTo>
                      <a:pt x="6117" y="3382"/>
                      <a:pt x="6019" y="3522"/>
                      <a:pt x="5884" y="3522"/>
                    </a:cubicBezTo>
                    <a:cubicBezTo>
                      <a:pt x="5873" y="3522"/>
                      <a:pt x="5862" y="3521"/>
                      <a:pt x="5851" y="3519"/>
                    </a:cubicBezTo>
                    <a:cubicBezTo>
                      <a:pt x="5673" y="3519"/>
                      <a:pt x="5521" y="3436"/>
                      <a:pt x="5086" y="3237"/>
                    </a:cubicBezTo>
                    <a:cubicBezTo>
                      <a:pt x="4866" y="3106"/>
                      <a:pt x="4604" y="3064"/>
                      <a:pt x="4363" y="3022"/>
                    </a:cubicBezTo>
                    <a:cubicBezTo>
                      <a:pt x="4149" y="2975"/>
                      <a:pt x="3950" y="2975"/>
                      <a:pt x="3908" y="2975"/>
                    </a:cubicBezTo>
                    <a:cubicBezTo>
                      <a:pt x="3894" y="2968"/>
                      <a:pt x="3877" y="2965"/>
                      <a:pt x="3856" y="2965"/>
                    </a:cubicBezTo>
                    <a:cubicBezTo>
                      <a:pt x="3816" y="2965"/>
                      <a:pt x="3761" y="2975"/>
                      <a:pt x="3688" y="2975"/>
                    </a:cubicBezTo>
                    <a:cubicBezTo>
                      <a:pt x="3604" y="2975"/>
                      <a:pt x="3473" y="2996"/>
                      <a:pt x="3342" y="3022"/>
                    </a:cubicBezTo>
                    <a:cubicBezTo>
                      <a:pt x="3080" y="3043"/>
                      <a:pt x="2792" y="3064"/>
                      <a:pt x="2640" y="3085"/>
                    </a:cubicBezTo>
                    <a:cubicBezTo>
                      <a:pt x="2602" y="3091"/>
                      <a:pt x="2560" y="3093"/>
                      <a:pt x="2516" y="3093"/>
                    </a:cubicBezTo>
                    <a:cubicBezTo>
                      <a:pt x="2410" y="3093"/>
                      <a:pt x="2292" y="3079"/>
                      <a:pt x="2185" y="3064"/>
                    </a:cubicBezTo>
                    <a:cubicBezTo>
                      <a:pt x="2033" y="3064"/>
                      <a:pt x="1902" y="3022"/>
                      <a:pt x="1876" y="2996"/>
                    </a:cubicBezTo>
                    <a:cubicBezTo>
                      <a:pt x="1855" y="2996"/>
                      <a:pt x="1813" y="2996"/>
                      <a:pt x="1771" y="2975"/>
                    </a:cubicBezTo>
                    <a:cubicBezTo>
                      <a:pt x="1724" y="2975"/>
                      <a:pt x="1661" y="2954"/>
                      <a:pt x="1593" y="2933"/>
                    </a:cubicBezTo>
                    <a:cubicBezTo>
                      <a:pt x="1462" y="2912"/>
                      <a:pt x="1289" y="2865"/>
                      <a:pt x="1116" y="2823"/>
                    </a:cubicBezTo>
                    <a:cubicBezTo>
                      <a:pt x="787" y="2760"/>
                      <a:pt x="483" y="2692"/>
                      <a:pt x="462" y="2692"/>
                    </a:cubicBezTo>
                    <a:cubicBezTo>
                      <a:pt x="462" y="2692"/>
                      <a:pt x="373" y="2650"/>
                      <a:pt x="284" y="2498"/>
                    </a:cubicBezTo>
                    <a:cubicBezTo>
                      <a:pt x="200" y="2367"/>
                      <a:pt x="111" y="2126"/>
                      <a:pt x="174" y="1755"/>
                    </a:cubicBezTo>
                    <a:cubicBezTo>
                      <a:pt x="305" y="990"/>
                      <a:pt x="635" y="377"/>
                      <a:pt x="1090" y="204"/>
                    </a:cubicBezTo>
                    <a:cubicBezTo>
                      <a:pt x="1259" y="136"/>
                      <a:pt x="1440" y="108"/>
                      <a:pt x="1593" y="108"/>
                    </a:cubicBezTo>
                    <a:close/>
                    <a:moveTo>
                      <a:pt x="1590" y="1"/>
                    </a:moveTo>
                    <a:cubicBezTo>
                      <a:pt x="1423" y="1"/>
                      <a:pt x="1230" y="31"/>
                      <a:pt x="1048" y="94"/>
                    </a:cubicBezTo>
                    <a:cubicBezTo>
                      <a:pt x="546" y="314"/>
                      <a:pt x="200" y="948"/>
                      <a:pt x="69" y="1734"/>
                    </a:cubicBezTo>
                    <a:cubicBezTo>
                      <a:pt x="1" y="2126"/>
                      <a:pt x="90" y="2409"/>
                      <a:pt x="174" y="2561"/>
                    </a:cubicBezTo>
                    <a:cubicBezTo>
                      <a:pt x="284" y="2734"/>
                      <a:pt x="415" y="2802"/>
                      <a:pt x="415" y="2802"/>
                    </a:cubicBezTo>
                    <a:lnTo>
                      <a:pt x="436" y="2802"/>
                    </a:lnTo>
                    <a:cubicBezTo>
                      <a:pt x="436" y="2802"/>
                      <a:pt x="766" y="2865"/>
                      <a:pt x="1090" y="2954"/>
                    </a:cubicBezTo>
                    <a:cubicBezTo>
                      <a:pt x="1268" y="2975"/>
                      <a:pt x="1441" y="3022"/>
                      <a:pt x="1572" y="3043"/>
                    </a:cubicBezTo>
                    <a:cubicBezTo>
                      <a:pt x="1640" y="3064"/>
                      <a:pt x="1703" y="3085"/>
                      <a:pt x="1745" y="3085"/>
                    </a:cubicBezTo>
                    <a:cubicBezTo>
                      <a:pt x="1792" y="3106"/>
                      <a:pt x="1834" y="3106"/>
                      <a:pt x="1834" y="3106"/>
                    </a:cubicBezTo>
                    <a:cubicBezTo>
                      <a:pt x="1902" y="3127"/>
                      <a:pt x="2007" y="3174"/>
                      <a:pt x="2185" y="3195"/>
                    </a:cubicBezTo>
                    <a:cubicBezTo>
                      <a:pt x="2286" y="3195"/>
                      <a:pt x="2397" y="3204"/>
                      <a:pt x="2504" y="3204"/>
                    </a:cubicBezTo>
                    <a:cubicBezTo>
                      <a:pt x="2558" y="3204"/>
                      <a:pt x="2611" y="3202"/>
                      <a:pt x="2661" y="3195"/>
                    </a:cubicBezTo>
                    <a:cubicBezTo>
                      <a:pt x="2792" y="3174"/>
                      <a:pt x="3080" y="3153"/>
                      <a:pt x="3342" y="3127"/>
                    </a:cubicBezTo>
                    <a:cubicBezTo>
                      <a:pt x="3473" y="3106"/>
                      <a:pt x="3604" y="3106"/>
                      <a:pt x="3709" y="3085"/>
                    </a:cubicBezTo>
                    <a:lnTo>
                      <a:pt x="3908" y="3085"/>
                    </a:lnTo>
                    <a:cubicBezTo>
                      <a:pt x="3971" y="3085"/>
                      <a:pt x="4128" y="3106"/>
                      <a:pt x="4363" y="3127"/>
                    </a:cubicBezTo>
                    <a:cubicBezTo>
                      <a:pt x="4583" y="3174"/>
                      <a:pt x="4824" y="3237"/>
                      <a:pt x="5044" y="3326"/>
                    </a:cubicBezTo>
                    <a:cubicBezTo>
                      <a:pt x="5479" y="3546"/>
                      <a:pt x="5631" y="3629"/>
                      <a:pt x="5851" y="3629"/>
                    </a:cubicBezTo>
                    <a:cubicBezTo>
                      <a:pt x="5861" y="3630"/>
                      <a:pt x="5872" y="3631"/>
                      <a:pt x="5883" y="3631"/>
                    </a:cubicBezTo>
                    <a:cubicBezTo>
                      <a:pt x="6081" y="3631"/>
                      <a:pt x="6225" y="3452"/>
                      <a:pt x="6264" y="3368"/>
                    </a:cubicBezTo>
                    <a:cubicBezTo>
                      <a:pt x="6306" y="3326"/>
                      <a:pt x="6306" y="3258"/>
                      <a:pt x="6327" y="3216"/>
                    </a:cubicBezTo>
                    <a:lnTo>
                      <a:pt x="6327" y="3153"/>
                    </a:lnTo>
                    <a:cubicBezTo>
                      <a:pt x="6353" y="3153"/>
                      <a:pt x="6416" y="3106"/>
                      <a:pt x="6505" y="3022"/>
                    </a:cubicBezTo>
                    <a:cubicBezTo>
                      <a:pt x="6615" y="2912"/>
                      <a:pt x="6615" y="2823"/>
                      <a:pt x="6615" y="2802"/>
                    </a:cubicBezTo>
                    <a:cubicBezTo>
                      <a:pt x="6615" y="2781"/>
                      <a:pt x="6788" y="2671"/>
                      <a:pt x="6877" y="2472"/>
                    </a:cubicBezTo>
                    <a:cubicBezTo>
                      <a:pt x="6940" y="2367"/>
                      <a:pt x="6940" y="2210"/>
                      <a:pt x="6940" y="2079"/>
                    </a:cubicBezTo>
                    <a:cubicBezTo>
                      <a:pt x="6919" y="1975"/>
                      <a:pt x="6919" y="1906"/>
                      <a:pt x="6919" y="1886"/>
                    </a:cubicBezTo>
                    <a:lnTo>
                      <a:pt x="6919" y="1844"/>
                    </a:lnTo>
                    <a:cubicBezTo>
                      <a:pt x="6940" y="1796"/>
                      <a:pt x="6940" y="1734"/>
                      <a:pt x="6919" y="1624"/>
                    </a:cubicBezTo>
                    <a:cubicBezTo>
                      <a:pt x="6898" y="1383"/>
                      <a:pt x="6720" y="1032"/>
                      <a:pt x="6437" y="838"/>
                    </a:cubicBezTo>
                    <a:cubicBezTo>
                      <a:pt x="6175" y="639"/>
                      <a:pt x="5783" y="555"/>
                      <a:pt x="5500" y="466"/>
                    </a:cubicBezTo>
                    <a:cubicBezTo>
                      <a:pt x="5196" y="403"/>
                      <a:pt x="4756" y="377"/>
                      <a:pt x="4473" y="314"/>
                    </a:cubicBezTo>
                    <a:cubicBezTo>
                      <a:pt x="4170" y="246"/>
                      <a:pt x="3578" y="204"/>
                      <a:pt x="3122" y="163"/>
                    </a:cubicBezTo>
                    <a:cubicBezTo>
                      <a:pt x="2661" y="115"/>
                      <a:pt x="2054" y="53"/>
                      <a:pt x="2054" y="53"/>
                    </a:cubicBezTo>
                    <a:cubicBezTo>
                      <a:pt x="2033" y="53"/>
                      <a:pt x="1923" y="11"/>
                      <a:pt x="1745" y="11"/>
                    </a:cubicBezTo>
                    <a:cubicBezTo>
                      <a:pt x="1697" y="4"/>
                      <a:pt x="1645" y="1"/>
                      <a:pt x="159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42"/>
              <p:cNvSpPr/>
              <p:nvPr/>
            </p:nvSpPr>
            <p:spPr>
              <a:xfrm>
                <a:off x="1600288" y="2890285"/>
                <a:ext cx="187885" cy="116427"/>
              </a:xfrm>
              <a:custGeom>
                <a:rect b="b" l="l" r="r" t="t"/>
                <a:pathLst>
                  <a:path extrusionOk="0" h="1367" w="2206">
                    <a:moveTo>
                      <a:pt x="281" y="0"/>
                    </a:moveTo>
                    <a:cubicBezTo>
                      <a:pt x="150" y="0"/>
                      <a:pt x="69" y="15"/>
                      <a:pt x="69" y="15"/>
                    </a:cubicBezTo>
                    <a:cubicBezTo>
                      <a:pt x="27" y="15"/>
                      <a:pt x="0" y="63"/>
                      <a:pt x="27" y="84"/>
                    </a:cubicBezTo>
                    <a:cubicBezTo>
                      <a:pt x="27" y="104"/>
                      <a:pt x="48" y="125"/>
                      <a:pt x="89" y="125"/>
                    </a:cubicBezTo>
                    <a:cubicBezTo>
                      <a:pt x="89" y="125"/>
                      <a:pt x="156" y="114"/>
                      <a:pt x="264" y="114"/>
                    </a:cubicBezTo>
                    <a:cubicBezTo>
                      <a:pt x="490" y="114"/>
                      <a:pt x="899" y="164"/>
                      <a:pt x="1268" y="476"/>
                    </a:cubicBezTo>
                    <a:cubicBezTo>
                      <a:pt x="1833" y="958"/>
                      <a:pt x="2095" y="1351"/>
                      <a:pt x="2095" y="1351"/>
                    </a:cubicBezTo>
                    <a:cubicBezTo>
                      <a:pt x="2095" y="1361"/>
                      <a:pt x="2107" y="1367"/>
                      <a:pt x="2121" y="1367"/>
                    </a:cubicBezTo>
                    <a:cubicBezTo>
                      <a:pt x="2136" y="1367"/>
                      <a:pt x="2153" y="1361"/>
                      <a:pt x="2163" y="1351"/>
                    </a:cubicBezTo>
                    <a:cubicBezTo>
                      <a:pt x="2184" y="1351"/>
                      <a:pt x="2205" y="1304"/>
                      <a:pt x="2184" y="1283"/>
                    </a:cubicBezTo>
                    <a:cubicBezTo>
                      <a:pt x="2184" y="1283"/>
                      <a:pt x="1922" y="890"/>
                      <a:pt x="1357" y="387"/>
                    </a:cubicBezTo>
                    <a:cubicBezTo>
                      <a:pt x="968" y="57"/>
                      <a:pt x="533" y="0"/>
                      <a:pt x="28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42"/>
              <p:cNvSpPr/>
              <p:nvPr/>
            </p:nvSpPr>
            <p:spPr>
              <a:xfrm>
                <a:off x="1633759" y="2835777"/>
                <a:ext cx="180731" cy="137975"/>
              </a:xfrm>
              <a:custGeom>
                <a:rect b="b" l="l" r="r" t="t"/>
                <a:pathLst>
                  <a:path extrusionOk="0" h="1620" w="2122">
                    <a:moveTo>
                      <a:pt x="68" y="1"/>
                    </a:moveTo>
                    <a:cubicBezTo>
                      <a:pt x="47" y="1"/>
                      <a:pt x="0" y="27"/>
                      <a:pt x="0" y="69"/>
                    </a:cubicBezTo>
                    <a:cubicBezTo>
                      <a:pt x="0" y="90"/>
                      <a:pt x="26" y="111"/>
                      <a:pt x="68" y="111"/>
                    </a:cubicBezTo>
                    <a:cubicBezTo>
                      <a:pt x="68" y="111"/>
                      <a:pt x="964" y="179"/>
                      <a:pt x="1440" y="614"/>
                    </a:cubicBezTo>
                    <a:cubicBezTo>
                      <a:pt x="1922" y="1048"/>
                      <a:pt x="2011" y="1572"/>
                      <a:pt x="2011" y="1572"/>
                    </a:cubicBezTo>
                    <a:cubicBezTo>
                      <a:pt x="2011" y="1598"/>
                      <a:pt x="2032" y="1619"/>
                      <a:pt x="2074" y="1619"/>
                    </a:cubicBezTo>
                    <a:cubicBezTo>
                      <a:pt x="2095" y="1619"/>
                      <a:pt x="2121" y="1598"/>
                      <a:pt x="2121" y="1551"/>
                    </a:cubicBezTo>
                    <a:cubicBezTo>
                      <a:pt x="2121" y="1551"/>
                      <a:pt x="2032" y="1006"/>
                      <a:pt x="1508" y="525"/>
                    </a:cubicBezTo>
                    <a:cubicBezTo>
                      <a:pt x="985" y="48"/>
                      <a:pt x="68" y="1"/>
                      <a:pt x="6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42"/>
              <p:cNvSpPr/>
              <p:nvPr/>
            </p:nvSpPr>
            <p:spPr>
              <a:xfrm>
                <a:off x="1680602" y="2806394"/>
                <a:ext cx="157905" cy="100415"/>
              </a:xfrm>
              <a:custGeom>
                <a:rect b="b" l="l" r="r" t="t"/>
                <a:pathLst>
                  <a:path extrusionOk="0" h="1179" w="1854">
                    <a:moveTo>
                      <a:pt x="63" y="0"/>
                    </a:moveTo>
                    <a:cubicBezTo>
                      <a:pt x="21" y="0"/>
                      <a:pt x="0" y="21"/>
                      <a:pt x="0" y="42"/>
                    </a:cubicBezTo>
                    <a:cubicBezTo>
                      <a:pt x="0" y="84"/>
                      <a:pt x="21" y="110"/>
                      <a:pt x="42" y="110"/>
                    </a:cubicBezTo>
                    <a:cubicBezTo>
                      <a:pt x="42" y="110"/>
                      <a:pt x="262" y="152"/>
                      <a:pt x="524" y="241"/>
                    </a:cubicBezTo>
                    <a:cubicBezTo>
                      <a:pt x="786" y="304"/>
                      <a:pt x="1110" y="435"/>
                      <a:pt x="1309" y="634"/>
                    </a:cubicBezTo>
                    <a:cubicBezTo>
                      <a:pt x="1524" y="849"/>
                      <a:pt x="1634" y="959"/>
                      <a:pt x="1702" y="1048"/>
                    </a:cubicBezTo>
                    <a:cubicBezTo>
                      <a:pt x="1723" y="1069"/>
                      <a:pt x="1744" y="1089"/>
                      <a:pt x="1744" y="1110"/>
                    </a:cubicBezTo>
                    <a:cubicBezTo>
                      <a:pt x="1744" y="1158"/>
                      <a:pt x="1765" y="1178"/>
                      <a:pt x="1807" y="1178"/>
                    </a:cubicBezTo>
                    <a:cubicBezTo>
                      <a:pt x="1833" y="1158"/>
                      <a:pt x="1854" y="1131"/>
                      <a:pt x="1854" y="1110"/>
                    </a:cubicBezTo>
                    <a:lnTo>
                      <a:pt x="1854" y="1089"/>
                    </a:lnTo>
                    <a:lnTo>
                      <a:pt x="1854" y="1069"/>
                    </a:lnTo>
                    <a:cubicBezTo>
                      <a:pt x="1833" y="1048"/>
                      <a:pt x="1807" y="1000"/>
                      <a:pt x="1786" y="979"/>
                    </a:cubicBezTo>
                    <a:cubicBezTo>
                      <a:pt x="1723" y="896"/>
                      <a:pt x="1613" y="765"/>
                      <a:pt x="1393" y="545"/>
                    </a:cubicBezTo>
                    <a:cubicBezTo>
                      <a:pt x="1152" y="346"/>
                      <a:pt x="828" y="194"/>
                      <a:pt x="545" y="131"/>
                    </a:cubicBezTo>
                    <a:cubicBezTo>
                      <a:pt x="283" y="42"/>
                      <a:pt x="63" y="0"/>
                      <a:pt x="6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42"/>
              <p:cNvSpPr/>
              <p:nvPr/>
            </p:nvSpPr>
            <p:spPr>
              <a:xfrm>
                <a:off x="1169399" y="1419677"/>
                <a:ext cx="667307" cy="502673"/>
              </a:xfrm>
              <a:custGeom>
                <a:rect b="b" l="l" r="r" t="t"/>
                <a:pathLst>
                  <a:path extrusionOk="0" h="5902" w="7835">
                    <a:moveTo>
                      <a:pt x="3465" y="0"/>
                    </a:moveTo>
                    <a:cubicBezTo>
                      <a:pt x="3459" y="0"/>
                      <a:pt x="3453" y="0"/>
                      <a:pt x="3446" y="1"/>
                    </a:cubicBezTo>
                    <a:cubicBezTo>
                      <a:pt x="2488" y="1"/>
                      <a:pt x="1875" y="524"/>
                      <a:pt x="1634" y="786"/>
                    </a:cubicBezTo>
                    <a:cubicBezTo>
                      <a:pt x="1394" y="1027"/>
                      <a:pt x="1310" y="1247"/>
                      <a:pt x="1289" y="1441"/>
                    </a:cubicBezTo>
                    <a:cubicBezTo>
                      <a:pt x="1242" y="1661"/>
                      <a:pt x="1263" y="2163"/>
                      <a:pt x="1263" y="2163"/>
                    </a:cubicBezTo>
                    <a:cubicBezTo>
                      <a:pt x="1263" y="2163"/>
                      <a:pt x="1090" y="1640"/>
                      <a:pt x="959" y="1336"/>
                    </a:cubicBezTo>
                    <a:cubicBezTo>
                      <a:pt x="892" y="1178"/>
                      <a:pt x="814" y="1106"/>
                      <a:pt x="745" y="1106"/>
                    </a:cubicBezTo>
                    <a:cubicBezTo>
                      <a:pt x="678" y="1106"/>
                      <a:pt x="620" y="1171"/>
                      <a:pt x="587" y="1289"/>
                    </a:cubicBezTo>
                    <a:cubicBezTo>
                      <a:pt x="545" y="1551"/>
                      <a:pt x="938" y="1964"/>
                      <a:pt x="938" y="1964"/>
                    </a:cubicBezTo>
                    <a:cubicBezTo>
                      <a:pt x="938" y="1964"/>
                      <a:pt x="780" y="1892"/>
                      <a:pt x="583" y="1892"/>
                    </a:cubicBezTo>
                    <a:cubicBezTo>
                      <a:pt x="516" y="1892"/>
                      <a:pt x="444" y="1900"/>
                      <a:pt x="372" y="1923"/>
                    </a:cubicBezTo>
                    <a:cubicBezTo>
                      <a:pt x="84" y="2012"/>
                      <a:pt x="111" y="2184"/>
                      <a:pt x="325" y="2252"/>
                    </a:cubicBezTo>
                    <a:cubicBezTo>
                      <a:pt x="524" y="2294"/>
                      <a:pt x="1001" y="2315"/>
                      <a:pt x="1001" y="2315"/>
                    </a:cubicBezTo>
                    <a:cubicBezTo>
                      <a:pt x="1001" y="2315"/>
                      <a:pt x="393" y="2357"/>
                      <a:pt x="194" y="2687"/>
                    </a:cubicBezTo>
                    <a:cubicBezTo>
                      <a:pt x="1" y="3012"/>
                      <a:pt x="111" y="3300"/>
                      <a:pt x="241" y="3824"/>
                    </a:cubicBezTo>
                    <a:cubicBezTo>
                      <a:pt x="393" y="4368"/>
                      <a:pt x="765" y="5044"/>
                      <a:pt x="765" y="5044"/>
                    </a:cubicBezTo>
                    <a:cubicBezTo>
                      <a:pt x="765" y="5044"/>
                      <a:pt x="2048" y="5719"/>
                      <a:pt x="2551" y="5850"/>
                    </a:cubicBezTo>
                    <a:cubicBezTo>
                      <a:pt x="2699" y="5887"/>
                      <a:pt x="2873" y="5902"/>
                      <a:pt x="3053" y="5902"/>
                    </a:cubicBezTo>
                    <a:cubicBezTo>
                      <a:pt x="3508" y="5902"/>
                      <a:pt x="4005" y="5810"/>
                      <a:pt x="4253" y="5761"/>
                    </a:cubicBezTo>
                    <a:cubicBezTo>
                      <a:pt x="4583" y="5719"/>
                      <a:pt x="5824" y="5347"/>
                      <a:pt x="5824" y="5347"/>
                    </a:cubicBezTo>
                    <a:cubicBezTo>
                      <a:pt x="5824" y="5347"/>
                      <a:pt x="5836" y="5348"/>
                      <a:pt x="5859" y="5348"/>
                    </a:cubicBezTo>
                    <a:cubicBezTo>
                      <a:pt x="6027" y="5348"/>
                      <a:pt x="6766" y="5312"/>
                      <a:pt x="7264" y="4693"/>
                    </a:cubicBezTo>
                    <a:cubicBezTo>
                      <a:pt x="7835" y="3996"/>
                      <a:pt x="7657" y="3080"/>
                      <a:pt x="7180" y="2336"/>
                    </a:cubicBezTo>
                    <a:cubicBezTo>
                      <a:pt x="6722" y="1577"/>
                      <a:pt x="4435" y="0"/>
                      <a:pt x="3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42"/>
              <p:cNvSpPr/>
              <p:nvPr/>
            </p:nvSpPr>
            <p:spPr>
              <a:xfrm>
                <a:off x="1169418" y="1414311"/>
                <a:ext cx="653935" cy="513745"/>
              </a:xfrm>
              <a:custGeom>
                <a:rect b="b" l="l" r="r" t="t"/>
                <a:pathLst>
                  <a:path extrusionOk="0" h="6032" w="7678">
                    <a:moveTo>
                      <a:pt x="3426" y="111"/>
                    </a:moveTo>
                    <a:cubicBezTo>
                      <a:pt x="3666" y="111"/>
                      <a:pt x="3970" y="195"/>
                      <a:pt x="4342" y="373"/>
                    </a:cubicBezTo>
                    <a:cubicBezTo>
                      <a:pt x="4693" y="524"/>
                      <a:pt x="5086" y="744"/>
                      <a:pt x="5452" y="980"/>
                    </a:cubicBezTo>
                    <a:cubicBezTo>
                      <a:pt x="6217" y="1483"/>
                      <a:pt x="6919" y="2075"/>
                      <a:pt x="7133" y="2420"/>
                    </a:cubicBezTo>
                    <a:cubicBezTo>
                      <a:pt x="7353" y="2792"/>
                      <a:pt x="7505" y="3185"/>
                      <a:pt x="7547" y="3599"/>
                    </a:cubicBezTo>
                    <a:cubicBezTo>
                      <a:pt x="7573" y="3991"/>
                      <a:pt x="7484" y="4384"/>
                      <a:pt x="7201" y="4714"/>
                    </a:cubicBezTo>
                    <a:cubicBezTo>
                      <a:pt x="6740" y="5304"/>
                      <a:pt x="6057" y="5349"/>
                      <a:pt x="5859" y="5349"/>
                    </a:cubicBezTo>
                    <a:cubicBezTo>
                      <a:pt x="5823" y="5349"/>
                      <a:pt x="5803" y="5348"/>
                      <a:pt x="5803" y="5348"/>
                    </a:cubicBezTo>
                    <a:cubicBezTo>
                      <a:pt x="5803" y="5348"/>
                      <a:pt x="5478" y="5458"/>
                      <a:pt x="5128" y="5541"/>
                    </a:cubicBezTo>
                    <a:cubicBezTo>
                      <a:pt x="4777" y="5651"/>
                      <a:pt x="4384" y="5761"/>
                      <a:pt x="4232" y="5782"/>
                    </a:cubicBezTo>
                    <a:cubicBezTo>
                      <a:pt x="4059" y="5803"/>
                      <a:pt x="3776" y="5871"/>
                      <a:pt x="3446" y="5892"/>
                    </a:cubicBezTo>
                    <a:cubicBezTo>
                      <a:pt x="3295" y="5903"/>
                      <a:pt x="3136" y="5913"/>
                      <a:pt x="2986" y="5913"/>
                    </a:cubicBezTo>
                    <a:cubicBezTo>
                      <a:pt x="2835" y="5913"/>
                      <a:pt x="2692" y="5903"/>
                      <a:pt x="2572" y="5871"/>
                    </a:cubicBezTo>
                    <a:cubicBezTo>
                      <a:pt x="2310" y="5803"/>
                      <a:pt x="1854" y="5589"/>
                      <a:pt x="1483" y="5410"/>
                    </a:cubicBezTo>
                    <a:cubicBezTo>
                      <a:pt x="1111" y="5238"/>
                      <a:pt x="807" y="5065"/>
                      <a:pt x="786" y="5065"/>
                    </a:cubicBezTo>
                    <a:cubicBezTo>
                      <a:pt x="786" y="5039"/>
                      <a:pt x="414" y="4384"/>
                      <a:pt x="283" y="3887"/>
                    </a:cubicBezTo>
                    <a:cubicBezTo>
                      <a:pt x="215" y="3599"/>
                      <a:pt x="152" y="3405"/>
                      <a:pt x="132" y="3232"/>
                    </a:cubicBezTo>
                    <a:cubicBezTo>
                      <a:pt x="132" y="3054"/>
                      <a:pt x="132" y="2923"/>
                      <a:pt x="242" y="2771"/>
                    </a:cubicBezTo>
                    <a:cubicBezTo>
                      <a:pt x="325" y="2640"/>
                      <a:pt x="503" y="2530"/>
                      <a:pt x="676" y="2488"/>
                    </a:cubicBezTo>
                    <a:cubicBezTo>
                      <a:pt x="849" y="2446"/>
                      <a:pt x="1001" y="2420"/>
                      <a:pt x="1001" y="2420"/>
                    </a:cubicBezTo>
                    <a:lnTo>
                      <a:pt x="980" y="2315"/>
                    </a:lnTo>
                    <a:lnTo>
                      <a:pt x="739" y="2315"/>
                    </a:lnTo>
                    <a:cubicBezTo>
                      <a:pt x="587" y="2289"/>
                      <a:pt x="414" y="2268"/>
                      <a:pt x="325" y="2247"/>
                    </a:cubicBezTo>
                    <a:cubicBezTo>
                      <a:pt x="283" y="2247"/>
                      <a:pt x="242" y="2226"/>
                      <a:pt x="215" y="2206"/>
                    </a:cubicBezTo>
                    <a:lnTo>
                      <a:pt x="215" y="2158"/>
                    </a:lnTo>
                    <a:cubicBezTo>
                      <a:pt x="215" y="2137"/>
                      <a:pt x="262" y="2075"/>
                      <a:pt x="372" y="2027"/>
                    </a:cubicBezTo>
                    <a:cubicBezTo>
                      <a:pt x="431" y="2013"/>
                      <a:pt x="489" y="2008"/>
                      <a:pt x="544" y="2008"/>
                    </a:cubicBezTo>
                    <a:cubicBezTo>
                      <a:pt x="738" y="2008"/>
                      <a:pt x="896" y="2075"/>
                      <a:pt x="896" y="2075"/>
                    </a:cubicBezTo>
                    <a:lnTo>
                      <a:pt x="959" y="1986"/>
                    </a:lnTo>
                    <a:cubicBezTo>
                      <a:pt x="959" y="1986"/>
                      <a:pt x="870" y="1897"/>
                      <a:pt x="786" y="1766"/>
                    </a:cubicBezTo>
                    <a:cubicBezTo>
                      <a:pt x="697" y="1635"/>
                      <a:pt x="634" y="1462"/>
                      <a:pt x="634" y="1373"/>
                    </a:cubicBezTo>
                    <a:cubicBezTo>
                      <a:pt x="655" y="1310"/>
                      <a:pt x="676" y="1289"/>
                      <a:pt x="697" y="1268"/>
                    </a:cubicBezTo>
                    <a:cubicBezTo>
                      <a:pt x="697" y="1249"/>
                      <a:pt x="708" y="1233"/>
                      <a:pt x="722" y="1233"/>
                    </a:cubicBezTo>
                    <a:cubicBezTo>
                      <a:pt x="727" y="1233"/>
                      <a:pt x="733" y="1236"/>
                      <a:pt x="739" y="1242"/>
                    </a:cubicBezTo>
                    <a:cubicBezTo>
                      <a:pt x="739" y="1242"/>
                      <a:pt x="765" y="1242"/>
                      <a:pt x="807" y="1268"/>
                    </a:cubicBezTo>
                    <a:cubicBezTo>
                      <a:pt x="828" y="1310"/>
                      <a:pt x="870" y="1352"/>
                      <a:pt x="896" y="1420"/>
                    </a:cubicBezTo>
                    <a:cubicBezTo>
                      <a:pt x="1027" y="1724"/>
                      <a:pt x="1221" y="2247"/>
                      <a:pt x="1221" y="2247"/>
                    </a:cubicBezTo>
                    <a:lnTo>
                      <a:pt x="1331" y="2226"/>
                    </a:lnTo>
                    <a:cubicBezTo>
                      <a:pt x="1331" y="2226"/>
                      <a:pt x="1310" y="2096"/>
                      <a:pt x="1310" y="1944"/>
                    </a:cubicBezTo>
                    <a:cubicBezTo>
                      <a:pt x="1310" y="1792"/>
                      <a:pt x="1310" y="1614"/>
                      <a:pt x="1331" y="1530"/>
                    </a:cubicBezTo>
                    <a:cubicBezTo>
                      <a:pt x="1352" y="1331"/>
                      <a:pt x="1441" y="1137"/>
                      <a:pt x="1682" y="896"/>
                    </a:cubicBezTo>
                    <a:cubicBezTo>
                      <a:pt x="1917" y="634"/>
                      <a:pt x="2488" y="132"/>
                      <a:pt x="3426" y="111"/>
                    </a:cubicBezTo>
                    <a:close/>
                    <a:moveTo>
                      <a:pt x="3426" y="1"/>
                    </a:moveTo>
                    <a:cubicBezTo>
                      <a:pt x="2441" y="22"/>
                      <a:pt x="1834" y="545"/>
                      <a:pt x="1593" y="807"/>
                    </a:cubicBezTo>
                    <a:cubicBezTo>
                      <a:pt x="1352" y="1069"/>
                      <a:pt x="1242" y="1289"/>
                      <a:pt x="1221" y="1504"/>
                    </a:cubicBezTo>
                    <a:cubicBezTo>
                      <a:pt x="1200" y="1593"/>
                      <a:pt x="1200" y="1766"/>
                      <a:pt x="1200" y="1897"/>
                    </a:cubicBezTo>
                    <a:cubicBezTo>
                      <a:pt x="1132" y="1724"/>
                      <a:pt x="1090" y="1572"/>
                      <a:pt x="1001" y="1373"/>
                    </a:cubicBezTo>
                    <a:cubicBezTo>
                      <a:pt x="959" y="1310"/>
                      <a:pt x="938" y="1242"/>
                      <a:pt x="896" y="1200"/>
                    </a:cubicBezTo>
                    <a:cubicBezTo>
                      <a:pt x="849" y="1158"/>
                      <a:pt x="786" y="1111"/>
                      <a:pt x="739" y="1111"/>
                    </a:cubicBezTo>
                    <a:cubicBezTo>
                      <a:pt x="676" y="1111"/>
                      <a:pt x="634" y="1137"/>
                      <a:pt x="608" y="1179"/>
                    </a:cubicBezTo>
                    <a:cubicBezTo>
                      <a:pt x="566" y="1221"/>
                      <a:pt x="545" y="1289"/>
                      <a:pt x="524" y="1352"/>
                    </a:cubicBezTo>
                    <a:cubicBezTo>
                      <a:pt x="503" y="1504"/>
                      <a:pt x="587" y="1682"/>
                      <a:pt x="676" y="1813"/>
                    </a:cubicBezTo>
                    <a:cubicBezTo>
                      <a:pt x="718" y="1876"/>
                      <a:pt x="739" y="1876"/>
                      <a:pt x="765" y="1923"/>
                    </a:cubicBezTo>
                    <a:cubicBezTo>
                      <a:pt x="703" y="1908"/>
                      <a:pt x="627" y="1895"/>
                      <a:pt x="544" y="1895"/>
                    </a:cubicBezTo>
                    <a:cubicBezTo>
                      <a:pt x="481" y="1895"/>
                      <a:pt x="414" y="1902"/>
                      <a:pt x="346" y="1923"/>
                    </a:cubicBezTo>
                    <a:cubicBezTo>
                      <a:pt x="194" y="1965"/>
                      <a:pt x="111" y="2054"/>
                      <a:pt x="84" y="2158"/>
                    </a:cubicBezTo>
                    <a:cubicBezTo>
                      <a:pt x="84" y="2206"/>
                      <a:pt x="111" y="2247"/>
                      <a:pt x="152" y="2289"/>
                    </a:cubicBezTo>
                    <a:cubicBezTo>
                      <a:pt x="173" y="2315"/>
                      <a:pt x="242" y="2357"/>
                      <a:pt x="283" y="2357"/>
                    </a:cubicBezTo>
                    <a:cubicBezTo>
                      <a:pt x="372" y="2378"/>
                      <a:pt x="503" y="2399"/>
                      <a:pt x="608" y="2399"/>
                    </a:cubicBezTo>
                    <a:cubicBezTo>
                      <a:pt x="435" y="2467"/>
                      <a:pt x="242" y="2551"/>
                      <a:pt x="132" y="2708"/>
                    </a:cubicBezTo>
                    <a:cubicBezTo>
                      <a:pt x="22" y="2881"/>
                      <a:pt x="1" y="3054"/>
                      <a:pt x="22" y="3253"/>
                    </a:cubicBezTo>
                    <a:cubicBezTo>
                      <a:pt x="43" y="3426"/>
                      <a:pt x="111" y="3646"/>
                      <a:pt x="173" y="3908"/>
                    </a:cubicBezTo>
                    <a:cubicBezTo>
                      <a:pt x="325" y="4452"/>
                      <a:pt x="697" y="5128"/>
                      <a:pt x="697" y="5128"/>
                    </a:cubicBezTo>
                    <a:lnTo>
                      <a:pt x="697" y="5149"/>
                    </a:lnTo>
                    <a:lnTo>
                      <a:pt x="718" y="5149"/>
                    </a:lnTo>
                    <a:cubicBezTo>
                      <a:pt x="718" y="5149"/>
                      <a:pt x="1048" y="5327"/>
                      <a:pt x="1441" y="5520"/>
                    </a:cubicBezTo>
                    <a:cubicBezTo>
                      <a:pt x="1813" y="5693"/>
                      <a:pt x="2268" y="5913"/>
                      <a:pt x="2530" y="5981"/>
                    </a:cubicBezTo>
                    <a:cubicBezTo>
                      <a:pt x="2686" y="6016"/>
                      <a:pt x="2856" y="6031"/>
                      <a:pt x="3031" y="6031"/>
                    </a:cubicBezTo>
                    <a:cubicBezTo>
                      <a:pt x="3175" y="6031"/>
                      <a:pt x="3322" y="6021"/>
                      <a:pt x="3467" y="6002"/>
                    </a:cubicBezTo>
                    <a:cubicBezTo>
                      <a:pt x="3776" y="5981"/>
                      <a:pt x="4080" y="5913"/>
                      <a:pt x="4253" y="5892"/>
                    </a:cubicBezTo>
                    <a:cubicBezTo>
                      <a:pt x="4431" y="5871"/>
                      <a:pt x="4824" y="5761"/>
                      <a:pt x="5169" y="5651"/>
                    </a:cubicBezTo>
                    <a:cubicBezTo>
                      <a:pt x="5520" y="5562"/>
                      <a:pt x="5824" y="5458"/>
                      <a:pt x="5824" y="5458"/>
                    </a:cubicBezTo>
                    <a:cubicBezTo>
                      <a:pt x="5829" y="5458"/>
                      <a:pt x="5843" y="5458"/>
                      <a:pt x="5866" y="5458"/>
                    </a:cubicBezTo>
                    <a:cubicBezTo>
                      <a:pt x="6050" y="5458"/>
                      <a:pt x="6780" y="5425"/>
                      <a:pt x="7285" y="4803"/>
                    </a:cubicBezTo>
                    <a:cubicBezTo>
                      <a:pt x="7594" y="4431"/>
                      <a:pt x="7678" y="4017"/>
                      <a:pt x="7657" y="3578"/>
                    </a:cubicBezTo>
                    <a:cubicBezTo>
                      <a:pt x="7615" y="3164"/>
                      <a:pt x="7463" y="2750"/>
                      <a:pt x="7222" y="2357"/>
                    </a:cubicBezTo>
                    <a:cubicBezTo>
                      <a:pt x="6981" y="1965"/>
                      <a:pt x="6285" y="1399"/>
                      <a:pt x="5520" y="896"/>
                    </a:cubicBezTo>
                    <a:cubicBezTo>
                      <a:pt x="5148" y="655"/>
                      <a:pt x="4735" y="414"/>
                      <a:pt x="4384" y="263"/>
                    </a:cubicBezTo>
                    <a:cubicBezTo>
                      <a:pt x="4012" y="111"/>
                      <a:pt x="3687" y="1"/>
                      <a:pt x="342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2"/>
              <p:cNvSpPr/>
              <p:nvPr/>
            </p:nvSpPr>
            <p:spPr>
              <a:xfrm>
                <a:off x="1171548" y="1711806"/>
                <a:ext cx="538530" cy="447909"/>
              </a:xfrm>
              <a:custGeom>
                <a:rect b="b" l="l" r="r" t="t"/>
                <a:pathLst>
                  <a:path extrusionOk="0" h="5259" w="6323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4" y="1"/>
                      <a:pt x="2374" y="263"/>
                      <a:pt x="2133" y="807"/>
                    </a:cubicBezTo>
                    <a:cubicBezTo>
                      <a:pt x="1919" y="1331"/>
                      <a:pt x="1809" y="1897"/>
                      <a:pt x="1809" y="1897"/>
                    </a:cubicBezTo>
                    <a:lnTo>
                      <a:pt x="1395" y="1897"/>
                    </a:lnTo>
                    <a:cubicBezTo>
                      <a:pt x="1395" y="1897"/>
                      <a:pt x="1369" y="1855"/>
                      <a:pt x="1369" y="1677"/>
                    </a:cubicBezTo>
                    <a:cubicBezTo>
                      <a:pt x="1348" y="1525"/>
                      <a:pt x="1285" y="1284"/>
                      <a:pt x="1107" y="1069"/>
                    </a:cubicBezTo>
                    <a:cubicBezTo>
                      <a:pt x="1029" y="945"/>
                      <a:pt x="922" y="845"/>
                      <a:pt x="789" y="845"/>
                    </a:cubicBezTo>
                    <a:cubicBezTo>
                      <a:pt x="664" y="845"/>
                      <a:pt x="515" y="935"/>
                      <a:pt x="347" y="1179"/>
                    </a:cubicBezTo>
                    <a:cubicBezTo>
                      <a:pt x="1" y="1650"/>
                      <a:pt x="145" y="2510"/>
                      <a:pt x="1159" y="2510"/>
                    </a:cubicBezTo>
                    <a:cubicBezTo>
                      <a:pt x="1171" y="2510"/>
                      <a:pt x="1183" y="2510"/>
                      <a:pt x="1196" y="2509"/>
                    </a:cubicBezTo>
                    <a:lnTo>
                      <a:pt x="1196" y="2509"/>
                    </a:lnTo>
                    <a:cubicBezTo>
                      <a:pt x="1107" y="3619"/>
                      <a:pt x="1981" y="4819"/>
                      <a:pt x="3270" y="5170"/>
                    </a:cubicBezTo>
                    <a:cubicBezTo>
                      <a:pt x="3495" y="5231"/>
                      <a:pt x="3708" y="5258"/>
                      <a:pt x="3908" y="5258"/>
                    </a:cubicBezTo>
                    <a:cubicBezTo>
                      <a:pt x="4850" y="5258"/>
                      <a:pt x="5487" y="4652"/>
                      <a:pt x="5647" y="4164"/>
                    </a:cubicBezTo>
                    <a:cubicBezTo>
                      <a:pt x="5820" y="3578"/>
                      <a:pt x="5715" y="3075"/>
                      <a:pt x="5867" y="2462"/>
                    </a:cubicBezTo>
                    <a:cubicBezTo>
                      <a:pt x="6019" y="1834"/>
                      <a:pt x="6323" y="1111"/>
                      <a:pt x="6323" y="1111"/>
                    </a:cubicBezTo>
                    <a:cubicBezTo>
                      <a:pt x="6302" y="891"/>
                      <a:pt x="5888" y="545"/>
                      <a:pt x="5888" y="545"/>
                    </a:cubicBezTo>
                    <a:cubicBezTo>
                      <a:pt x="5888" y="545"/>
                      <a:pt x="5799" y="807"/>
                      <a:pt x="5689" y="1001"/>
                    </a:cubicBezTo>
                    <a:cubicBezTo>
                      <a:pt x="5638" y="1098"/>
                      <a:pt x="5569" y="1158"/>
                      <a:pt x="5410" y="1158"/>
                    </a:cubicBezTo>
                    <a:cubicBezTo>
                      <a:pt x="5244" y="1158"/>
                      <a:pt x="4981" y="1093"/>
                      <a:pt x="4537" y="938"/>
                    </a:cubicBezTo>
                    <a:cubicBezTo>
                      <a:pt x="3641" y="655"/>
                      <a:pt x="2987" y="85"/>
                      <a:pt x="2987" y="85"/>
                    </a:cubicBezTo>
                    <a:cubicBezTo>
                      <a:pt x="2987" y="85"/>
                      <a:pt x="2966" y="132"/>
                      <a:pt x="2898" y="305"/>
                    </a:cubicBezTo>
                    <a:cubicBezTo>
                      <a:pt x="2852" y="432"/>
                      <a:pt x="2780" y="548"/>
                      <a:pt x="2701" y="548"/>
                    </a:cubicBezTo>
                    <a:cubicBezTo>
                      <a:pt x="2673" y="548"/>
                      <a:pt x="2644" y="533"/>
                      <a:pt x="2615" y="498"/>
                    </a:cubicBezTo>
                    <a:cubicBezTo>
                      <a:pt x="2505" y="346"/>
                      <a:pt x="2704" y="1"/>
                      <a:pt x="2704" y="1"/>
                    </a:cubicBezTo>
                    <a:close/>
                  </a:path>
                </a:pathLst>
              </a:custGeom>
              <a:solidFill>
                <a:srgbClr val="FFE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42"/>
              <p:cNvSpPr/>
              <p:nvPr/>
            </p:nvSpPr>
            <p:spPr>
              <a:xfrm>
                <a:off x="1174784" y="1707803"/>
                <a:ext cx="539296" cy="455574"/>
              </a:xfrm>
              <a:custGeom>
                <a:rect b="b" l="l" r="r" t="t"/>
                <a:pathLst>
                  <a:path extrusionOk="0" h="5349" w="6332">
                    <a:moveTo>
                      <a:pt x="2970" y="221"/>
                    </a:moveTo>
                    <a:cubicBezTo>
                      <a:pt x="3059" y="283"/>
                      <a:pt x="3624" y="765"/>
                      <a:pt x="4473" y="1048"/>
                    </a:cubicBezTo>
                    <a:cubicBezTo>
                      <a:pt x="4913" y="1200"/>
                      <a:pt x="5175" y="1268"/>
                      <a:pt x="5368" y="1268"/>
                    </a:cubicBezTo>
                    <a:cubicBezTo>
                      <a:pt x="5457" y="1268"/>
                      <a:pt x="5520" y="1247"/>
                      <a:pt x="5588" y="1200"/>
                    </a:cubicBezTo>
                    <a:cubicBezTo>
                      <a:pt x="5630" y="1179"/>
                      <a:pt x="5677" y="1137"/>
                      <a:pt x="5698" y="1069"/>
                    </a:cubicBezTo>
                    <a:cubicBezTo>
                      <a:pt x="5808" y="917"/>
                      <a:pt x="5850" y="765"/>
                      <a:pt x="5871" y="702"/>
                    </a:cubicBezTo>
                    <a:cubicBezTo>
                      <a:pt x="5913" y="723"/>
                      <a:pt x="5939" y="744"/>
                      <a:pt x="6023" y="833"/>
                    </a:cubicBezTo>
                    <a:cubicBezTo>
                      <a:pt x="6112" y="938"/>
                      <a:pt x="6222" y="1095"/>
                      <a:pt x="6222" y="1158"/>
                    </a:cubicBezTo>
                    <a:cubicBezTo>
                      <a:pt x="6201" y="1179"/>
                      <a:pt x="5913" y="1881"/>
                      <a:pt x="5761" y="2488"/>
                    </a:cubicBezTo>
                    <a:cubicBezTo>
                      <a:pt x="5630" y="3122"/>
                      <a:pt x="5740" y="3604"/>
                      <a:pt x="5546" y="4190"/>
                    </a:cubicBezTo>
                    <a:cubicBezTo>
                      <a:pt x="5400" y="4660"/>
                      <a:pt x="4786" y="5242"/>
                      <a:pt x="3879" y="5242"/>
                    </a:cubicBezTo>
                    <a:cubicBezTo>
                      <a:pt x="3683" y="5242"/>
                      <a:pt x="3474" y="5215"/>
                      <a:pt x="3253" y="5154"/>
                    </a:cubicBezTo>
                    <a:cubicBezTo>
                      <a:pt x="1985" y="4824"/>
                      <a:pt x="1137" y="3646"/>
                      <a:pt x="1200" y="2556"/>
                    </a:cubicBezTo>
                    <a:lnTo>
                      <a:pt x="1200" y="2488"/>
                    </a:lnTo>
                    <a:lnTo>
                      <a:pt x="1158" y="2509"/>
                    </a:lnTo>
                    <a:cubicBezTo>
                      <a:pt x="634" y="2509"/>
                      <a:pt x="372" y="2315"/>
                      <a:pt x="241" y="2054"/>
                    </a:cubicBezTo>
                    <a:cubicBezTo>
                      <a:pt x="131" y="1792"/>
                      <a:pt x="179" y="1488"/>
                      <a:pt x="351" y="1247"/>
                    </a:cubicBezTo>
                    <a:cubicBezTo>
                      <a:pt x="486" y="1052"/>
                      <a:pt x="621" y="960"/>
                      <a:pt x="726" y="960"/>
                    </a:cubicBezTo>
                    <a:cubicBezTo>
                      <a:pt x="740" y="960"/>
                      <a:pt x="753" y="961"/>
                      <a:pt x="765" y="964"/>
                    </a:cubicBezTo>
                    <a:cubicBezTo>
                      <a:pt x="854" y="964"/>
                      <a:pt x="964" y="1027"/>
                      <a:pt x="1027" y="1137"/>
                    </a:cubicBezTo>
                    <a:cubicBezTo>
                      <a:pt x="1200" y="1357"/>
                      <a:pt x="1268" y="1572"/>
                      <a:pt x="1268" y="1724"/>
                    </a:cubicBezTo>
                    <a:cubicBezTo>
                      <a:pt x="1289" y="1902"/>
                      <a:pt x="1289" y="1964"/>
                      <a:pt x="1289" y="1964"/>
                    </a:cubicBezTo>
                    <a:lnTo>
                      <a:pt x="1310" y="2012"/>
                    </a:lnTo>
                    <a:lnTo>
                      <a:pt x="1812" y="2012"/>
                    </a:lnTo>
                    <a:lnTo>
                      <a:pt x="1812" y="1964"/>
                    </a:lnTo>
                    <a:cubicBezTo>
                      <a:pt x="1812" y="1964"/>
                      <a:pt x="1922" y="1399"/>
                      <a:pt x="2163" y="875"/>
                    </a:cubicBezTo>
                    <a:cubicBezTo>
                      <a:pt x="2271" y="639"/>
                      <a:pt x="2399" y="449"/>
                      <a:pt x="2502" y="318"/>
                    </a:cubicBezTo>
                    <a:lnTo>
                      <a:pt x="2502" y="318"/>
                    </a:lnTo>
                    <a:cubicBezTo>
                      <a:pt x="2488" y="340"/>
                      <a:pt x="2488" y="375"/>
                      <a:pt x="2488" y="393"/>
                    </a:cubicBezTo>
                    <a:cubicBezTo>
                      <a:pt x="2467" y="462"/>
                      <a:pt x="2488" y="524"/>
                      <a:pt x="2535" y="592"/>
                    </a:cubicBezTo>
                    <a:cubicBezTo>
                      <a:pt x="2556" y="634"/>
                      <a:pt x="2598" y="655"/>
                      <a:pt x="2640" y="655"/>
                    </a:cubicBezTo>
                    <a:cubicBezTo>
                      <a:pt x="2687" y="655"/>
                      <a:pt x="2729" y="634"/>
                      <a:pt x="2771" y="613"/>
                    </a:cubicBezTo>
                    <a:cubicBezTo>
                      <a:pt x="2839" y="571"/>
                      <a:pt x="2881" y="482"/>
                      <a:pt x="2902" y="372"/>
                    </a:cubicBezTo>
                    <a:cubicBezTo>
                      <a:pt x="2949" y="263"/>
                      <a:pt x="2970" y="242"/>
                      <a:pt x="2970" y="221"/>
                    </a:cubicBezTo>
                    <a:close/>
                    <a:moveTo>
                      <a:pt x="2640" y="1"/>
                    </a:moveTo>
                    <a:cubicBezTo>
                      <a:pt x="2640" y="1"/>
                      <a:pt x="2294" y="283"/>
                      <a:pt x="2053" y="833"/>
                    </a:cubicBezTo>
                    <a:cubicBezTo>
                      <a:pt x="1833" y="1357"/>
                      <a:pt x="1723" y="1855"/>
                      <a:pt x="1723" y="1902"/>
                    </a:cubicBezTo>
                    <a:lnTo>
                      <a:pt x="1399" y="1902"/>
                    </a:lnTo>
                    <a:cubicBezTo>
                      <a:pt x="1399" y="1881"/>
                      <a:pt x="1399" y="1855"/>
                      <a:pt x="1378" y="1724"/>
                    </a:cubicBezTo>
                    <a:cubicBezTo>
                      <a:pt x="1378" y="1551"/>
                      <a:pt x="1289" y="1310"/>
                      <a:pt x="1116" y="1069"/>
                    </a:cubicBezTo>
                    <a:cubicBezTo>
                      <a:pt x="1027" y="964"/>
                      <a:pt x="917" y="854"/>
                      <a:pt x="765" y="833"/>
                    </a:cubicBezTo>
                    <a:cubicBezTo>
                      <a:pt x="613" y="833"/>
                      <a:pt x="440" y="938"/>
                      <a:pt x="241" y="1179"/>
                    </a:cubicBezTo>
                    <a:cubicBezTo>
                      <a:pt x="69" y="1441"/>
                      <a:pt x="0" y="1813"/>
                      <a:pt x="152" y="2095"/>
                    </a:cubicBezTo>
                    <a:cubicBezTo>
                      <a:pt x="283" y="2378"/>
                      <a:pt x="592" y="2598"/>
                      <a:pt x="1095" y="2598"/>
                    </a:cubicBezTo>
                    <a:cubicBezTo>
                      <a:pt x="1048" y="3735"/>
                      <a:pt x="1922" y="4934"/>
                      <a:pt x="3211" y="5259"/>
                    </a:cubicBezTo>
                    <a:cubicBezTo>
                      <a:pt x="3443" y="5321"/>
                      <a:pt x="3664" y="5349"/>
                      <a:pt x="3871" y="5349"/>
                    </a:cubicBezTo>
                    <a:cubicBezTo>
                      <a:pt x="4830" y="5349"/>
                      <a:pt x="5492" y="4754"/>
                      <a:pt x="5651" y="4237"/>
                    </a:cubicBezTo>
                    <a:cubicBezTo>
                      <a:pt x="5850" y="3625"/>
                      <a:pt x="5740" y="3122"/>
                      <a:pt x="5892" y="2509"/>
                    </a:cubicBezTo>
                    <a:cubicBezTo>
                      <a:pt x="6023" y="1902"/>
                      <a:pt x="6332" y="1179"/>
                      <a:pt x="6332" y="1179"/>
                    </a:cubicBezTo>
                    <a:lnTo>
                      <a:pt x="6332" y="1158"/>
                    </a:lnTo>
                    <a:cubicBezTo>
                      <a:pt x="6332" y="1027"/>
                      <a:pt x="6201" y="875"/>
                      <a:pt x="6112" y="765"/>
                    </a:cubicBezTo>
                    <a:cubicBezTo>
                      <a:pt x="6002" y="634"/>
                      <a:pt x="5892" y="545"/>
                      <a:pt x="5892" y="545"/>
                    </a:cubicBezTo>
                    <a:lnTo>
                      <a:pt x="5829" y="503"/>
                    </a:lnTo>
                    <a:lnTo>
                      <a:pt x="5808" y="571"/>
                    </a:lnTo>
                    <a:cubicBezTo>
                      <a:pt x="5808" y="571"/>
                      <a:pt x="5719" y="833"/>
                      <a:pt x="5609" y="1027"/>
                    </a:cubicBezTo>
                    <a:cubicBezTo>
                      <a:pt x="5588" y="1069"/>
                      <a:pt x="5567" y="1095"/>
                      <a:pt x="5520" y="1116"/>
                    </a:cubicBezTo>
                    <a:cubicBezTo>
                      <a:pt x="5499" y="1137"/>
                      <a:pt x="5436" y="1158"/>
                      <a:pt x="5368" y="1158"/>
                    </a:cubicBezTo>
                    <a:cubicBezTo>
                      <a:pt x="5216" y="1137"/>
                      <a:pt x="4955" y="1095"/>
                      <a:pt x="4499" y="938"/>
                    </a:cubicBezTo>
                    <a:cubicBezTo>
                      <a:pt x="3624" y="634"/>
                      <a:pt x="2991" y="90"/>
                      <a:pt x="2991" y="90"/>
                    </a:cubicBezTo>
                    <a:lnTo>
                      <a:pt x="2949" y="48"/>
                    </a:lnTo>
                    <a:lnTo>
                      <a:pt x="2902" y="111"/>
                    </a:lnTo>
                    <a:cubicBezTo>
                      <a:pt x="2902" y="111"/>
                      <a:pt x="2860" y="153"/>
                      <a:pt x="2797" y="331"/>
                    </a:cubicBezTo>
                    <a:cubicBezTo>
                      <a:pt x="2771" y="414"/>
                      <a:pt x="2729" y="503"/>
                      <a:pt x="2687" y="524"/>
                    </a:cubicBezTo>
                    <a:lnTo>
                      <a:pt x="2666" y="545"/>
                    </a:lnTo>
                    <a:cubicBezTo>
                      <a:pt x="2640" y="545"/>
                      <a:pt x="2640" y="545"/>
                      <a:pt x="2619" y="503"/>
                    </a:cubicBezTo>
                    <a:cubicBezTo>
                      <a:pt x="2598" y="503"/>
                      <a:pt x="2598" y="462"/>
                      <a:pt x="2598" y="414"/>
                    </a:cubicBezTo>
                    <a:cubicBezTo>
                      <a:pt x="2598" y="372"/>
                      <a:pt x="2619" y="310"/>
                      <a:pt x="2640" y="263"/>
                    </a:cubicBezTo>
                    <a:cubicBezTo>
                      <a:pt x="2666" y="153"/>
                      <a:pt x="2729" y="69"/>
                      <a:pt x="2729" y="69"/>
                    </a:cubicBezTo>
                    <a:lnTo>
                      <a:pt x="264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42"/>
              <p:cNvSpPr/>
              <p:nvPr/>
            </p:nvSpPr>
            <p:spPr>
              <a:xfrm>
                <a:off x="1223415" y="1838026"/>
                <a:ext cx="48206" cy="48291"/>
              </a:xfrm>
              <a:custGeom>
                <a:rect b="b" l="l" r="r" t="t"/>
                <a:pathLst>
                  <a:path extrusionOk="0" h="567" w="566">
                    <a:moveTo>
                      <a:pt x="283" y="111"/>
                    </a:moveTo>
                    <a:cubicBezTo>
                      <a:pt x="367" y="111"/>
                      <a:pt x="456" y="174"/>
                      <a:pt x="456" y="284"/>
                    </a:cubicBezTo>
                    <a:cubicBezTo>
                      <a:pt x="456" y="373"/>
                      <a:pt x="367" y="456"/>
                      <a:pt x="283" y="456"/>
                    </a:cubicBezTo>
                    <a:cubicBezTo>
                      <a:pt x="173" y="456"/>
                      <a:pt x="105" y="373"/>
                      <a:pt x="105" y="284"/>
                    </a:cubicBezTo>
                    <a:cubicBezTo>
                      <a:pt x="105" y="174"/>
                      <a:pt x="173" y="111"/>
                      <a:pt x="283" y="11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0" y="132"/>
                      <a:pt x="0" y="284"/>
                    </a:cubicBezTo>
                    <a:cubicBezTo>
                      <a:pt x="0" y="435"/>
                      <a:pt x="131" y="566"/>
                      <a:pt x="283" y="566"/>
                    </a:cubicBezTo>
                    <a:cubicBezTo>
                      <a:pt x="435" y="566"/>
                      <a:pt x="566" y="435"/>
                      <a:pt x="566" y="284"/>
                    </a:cubicBezTo>
                    <a:cubicBezTo>
                      <a:pt x="566" y="132"/>
                      <a:pt x="435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2"/>
              <p:cNvSpPr/>
              <p:nvPr/>
            </p:nvSpPr>
            <p:spPr>
              <a:xfrm>
                <a:off x="1453542" y="1904713"/>
                <a:ext cx="26403" cy="43352"/>
              </a:xfrm>
              <a:custGeom>
                <a:rect b="b" l="l" r="r" t="t"/>
                <a:pathLst>
                  <a:path extrusionOk="0" h="509" w="310">
                    <a:moveTo>
                      <a:pt x="157" y="1"/>
                    </a:moveTo>
                    <a:cubicBezTo>
                      <a:pt x="79" y="1"/>
                      <a:pt x="20" y="105"/>
                      <a:pt x="1" y="244"/>
                    </a:cubicBezTo>
                    <a:cubicBezTo>
                      <a:pt x="1" y="396"/>
                      <a:pt x="48" y="506"/>
                      <a:pt x="131" y="506"/>
                    </a:cubicBezTo>
                    <a:cubicBezTo>
                      <a:pt x="139" y="508"/>
                      <a:pt x="146" y="509"/>
                      <a:pt x="153" y="509"/>
                    </a:cubicBezTo>
                    <a:cubicBezTo>
                      <a:pt x="231" y="509"/>
                      <a:pt x="285" y="405"/>
                      <a:pt x="310" y="265"/>
                    </a:cubicBezTo>
                    <a:cubicBezTo>
                      <a:pt x="310" y="134"/>
                      <a:pt x="262" y="3"/>
                      <a:pt x="179" y="3"/>
                    </a:cubicBezTo>
                    <a:cubicBezTo>
                      <a:pt x="171" y="2"/>
                      <a:pt x="164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42"/>
              <p:cNvSpPr/>
              <p:nvPr/>
            </p:nvSpPr>
            <p:spPr>
              <a:xfrm>
                <a:off x="1626605" y="1919702"/>
                <a:ext cx="27765" cy="44629"/>
              </a:xfrm>
              <a:custGeom>
                <a:rect b="b" l="l" r="r" t="t"/>
                <a:pathLst>
                  <a:path extrusionOk="0" h="524" w="326">
                    <a:moveTo>
                      <a:pt x="194" y="0"/>
                    </a:moveTo>
                    <a:cubicBezTo>
                      <a:pt x="110" y="0"/>
                      <a:pt x="21" y="110"/>
                      <a:pt x="21" y="262"/>
                    </a:cubicBezTo>
                    <a:cubicBezTo>
                      <a:pt x="0" y="393"/>
                      <a:pt x="63" y="524"/>
                      <a:pt x="131" y="524"/>
                    </a:cubicBezTo>
                    <a:cubicBezTo>
                      <a:pt x="215" y="524"/>
                      <a:pt x="304" y="414"/>
                      <a:pt x="304" y="283"/>
                    </a:cubicBezTo>
                    <a:cubicBezTo>
                      <a:pt x="325" y="131"/>
                      <a:pt x="262" y="21"/>
                      <a:pt x="19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42"/>
              <p:cNvSpPr/>
              <p:nvPr/>
            </p:nvSpPr>
            <p:spPr>
              <a:xfrm>
                <a:off x="1587342" y="1930093"/>
                <a:ext cx="31768" cy="68392"/>
              </a:xfrm>
              <a:custGeom>
                <a:rect b="b" l="l" r="r" t="t"/>
                <a:pathLst>
                  <a:path extrusionOk="0" h="803" w="373">
                    <a:moveTo>
                      <a:pt x="112" y="1"/>
                    </a:moveTo>
                    <a:cubicBezTo>
                      <a:pt x="91" y="1"/>
                      <a:pt x="69" y="22"/>
                      <a:pt x="69" y="56"/>
                    </a:cubicBezTo>
                    <a:cubicBezTo>
                      <a:pt x="48" y="98"/>
                      <a:pt x="69" y="161"/>
                      <a:pt x="90" y="208"/>
                    </a:cubicBezTo>
                    <a:cubicBezTo>
                      <a:pt x="111" y="250"/>
                      <a:pt x="132" y="271"/>
                      <a:pt x="152" y="292"/>
                    </a:cubicBezTo>
                    <a:cubicBezTo>
                      <a:pt x="221" y="360"/>
                      <a:pt x="262" y="381"/>
                      <a:pt x="262" y="470"/>
                    </a:cubicBezTo>
                    <a:cubicBezTo>
                      <a:pt x="241" y="580"/>
                      <a:pt x="221" y="622"/>
                      <a:pt x="179" y="643"/>
                    </a:cubicBezTo>
                    <a:cubicBezTo>
                      <a:pt x="152" y="685"/>
                      <a:pt x="111" y="685"/>
                      <a:pt x="69" y="685"/>
                    </a:cubicBezTo>
                    <a:cubicBezTo>
                      <a:pt x="48" y="685"/>
                      <a:pt x="1" y="711"/>
                      <a:pt x="1" y="753"/>
                    </a:cubicBezTo>
                    <a:cubicBezTo>
                      <a:pt x="1" y="774"/>
                      <a:pt x="48" y="795"/>
                      <a:pt x="69" y="795"/>
                    </a:cubicBezTo>
                    <a:cubicBezTo>
                      <a:pt x="84" y="800"/>
                      <a:pt x="100" y="803"/>
                      <a:pt x="117" y="803"/>
                    </a:cubicBezTo>
                    <a:cubicBezTo>
                      <a:pt x="165" y="803"/>
                      <a:pt x="215" y="779"/>
                      <a:pt x="262" y="732"/>
                    </a:cubicBezTo>
                    <a:cubicBezTo>
                      <a:pt x="331" y="685"/>
                      <a:pt x="372" y="601"/>
                      <a:pt x="372" y="491"/>
                    </a:cubicBezTo>
                    <a:cubicBezTo>
                      <a:pt x="372" y="360"/>
                      <a:pt x="310" y="271"/>
                      <a:pt x="241" y="229"/>
                    </a:cubicBezTo>
                    <a:cubicBezTo>
                      <a:pt x="221" y="187"/>
                      <a:pt x="200" y="161"/>
                      <a:pt x="200" y="140"/>
                    </a:cubicBezTo>
                    <a:cubicBezTo>
                      <a:pt x="179" y="119"/>
                      <a:pt x="179" y="98"/>
                      <a:pt x="179" y="77"/>
                    </a:cubicBezTo>
                    <a:cubicBezTo>
                      <a:pt x="179" y="30"/>
                      <a:pt x="152" y="9"/>
                      <a:pt x="132" y="9"/>
                    </a:cubicBezTo>
                    <a:cubicBezTo>
                      <a:pt x="126" y="4"/>
                      <a:pt x="119" y="1"/>
                      <a:pt x="1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42"/>
              <p:cNvSpPr/>
              <p:nvPr/>
            </p:nvSpPr>
            <p:spPr>
              <a:xfrm>
                <a:off x="1473556" y="1989370"/>
                <a:ext cx="129033" cy="99479"/>
              </a:xfrm>
              <a:custGeom>
                <a:rect b="b" l="l" r="r" t="t"/>
                <a:pathLst>
                  <a:path extrusionOk="0" h="1168" w="1515">
                    <a:moveTo>
                      <a:pt x="475" y="0"/>
                    </a:moveTo>
                    <a:cubicBezTo>
                      <a:pt x="264" y="0"/>
                      <a:pt x="0" y="304"/>
                      <a:pt x="116" y="732"/>
                    </a:cubicBezTo>
                    <a:cubicBezTo>
                      <a:pt x="214" y="1027"/>
                      <a:pt x="525" y="1168"/>
                      <a:pt x="811" y="1168"/>
                    </a:cubicBezTo>
                    <a:cubicBezTo>
                      <a:pt x="972" y="1168"/>
                      <a:pt x="1125" y="1123"/>
                      <a:pt x="1227" y="1036"/>
                    </a:cubicBezTo>
                    <a:cubicBezTo>
                      <a:pt x="1515" y="800"/>
                      <a:pt x="1488" y="559"/>
                      <a:pt x="1405" y="470"/>
                    </a:cubicBezTo>
                    <a:cubicBezTo>
                      <a:pt x="1316" y="360"/>
                      <a:pt x="1143" y="340"/>
                      <a:pt x="1075" y="277"/>
                    </a:cubicBezTo>
                    <a:cubicBezTo>
                      <a:pt x="703" y="120"/>
                      <a:pt x="750" y="78"/>
                      <a:pt x="551" y="15"/>
                    </a:cubicBezTo>
                    <a:cubicBezTo>
                      <a:pt x="527" y="5"/>
                      <a:pt x="502" y="0"/>
                      <a:pt x="4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42"/>
              <p:cNvSpPr/>
              <p:nvPr/>
            </p:nvSpPr>
            <p:spPr>
              <a:xfrm>
                <a:off x="1472279" y="1983749"/>
                <a:ext cx="135676" cy="110380"/>
              </a:xfrm>
              <a:custGeom>
                <a:rect b="b" l="l" r="r" t="t"/>
                <a:pathLst>
                  <a:path extrusionOk="0" h="1296" w="1593">
                    <a:moveTo>
                      <a:pt x="500" y="118"/>
                    </a:moveTo>
                    <a:cubicBezTo>
                      <a:pt x="515" y="118"/>
                      <a:pt x="530" y="119"/>
                      <a:pt x="545" y="123"/>
                    </a:cubicBezTo>
                    <a:cubicBezTo>
                      <a:pt x="634" y="165"/>
                      <a:pt x="676" y="186"/>
                      <a:pt x="744" y="233"/>
                    </a:cubicBezTo>
                    <a:cubicBezTo>
                      <a:pt x="786" y="254"/>
                      <a:pt x="875" y="317"/>
                      <a:pt x="1069" y="406"/>
                    </a:cubicBezTo>
                    <a:lnTo>
                      <a:pt x="1048" y="385"/>
                    </a:lnTo>
                    <a:lnTo>
                      <a:pt x="1048" y="385"/>
                    </a:lnTo>
                    <a:cubicBezTo>
                      <a:pt x="1111" y="426"/>
                      <a:pt x="1179" y="447"/>
                      <a:pt x="1221" y="474"/>
                    </a:cubicBezTo>
                    <a:cubicBezTo>
                      <a:pt x="1289" y="495"/>
                      <a:pt x="1352" y="536"/>
                      <a:pt x="1373" y="557"/>
                    </a:cubicBezTo>
                    <a:cubicBezTo>
                      <a:pt x="1441" y="625"/>
                      <a:pt x="1483" y="840"/>
                      <a:pt x="1200" y="1060"/>
                    </a:cubicBezTo>
                    <a:cubicBezTo>
                      <a:pt x="1118" y="1142"/>
                      <a:pt x="964" y="1186"/>
                      <a:pt x="810" y="1186"/>
                    </a:cubicBezTo>
                    <a:cubicBezTo>
                      <a:pt x="757" y="1186"/>
                      <a:pt x="705" y="1181"/>
                      <a:pt x="655" y="1170"/>
                    </a:cubicBezTo>
                    <a:cubicBezTo>
                      <a:pt x="435" y="1102"/>
                      <a:pt x="262" y="997"/>
                      <a:pt x="194" y="777"/>
                    </a:cubicBezTo>
                    <a:cubicBezTo>
                      <a:pt x="131" y="557"/>
                      <a:pt x="173" y="385"/>
                      <a:pt x="262" y="254"/>
                    </a:cubicBezTo>
                    <a:cubicBezTo>
                      <a:pt x="337" y="162"/>
                      <a:pt x="422" y="118"/>
                      <a:pt x="500" y="118"/>
                    </a:cubicBezTo>
                    <a:close/>
                    <a:moveTo>
                      <a:pt x="484" y="0"/>
                    </a:moveTo>
                    <a:cubicBezTo>
                      <a:pt x="375" y="0"/>
                      <a:pt x="261" y="65"/>
                      <a:pt x="173" y="186"/>
                    </a:cubicBezTo>
                    <a:cubicBezTo>
                      <a:pt x="63" y="343"/>
                      <a:pt x="0" y="557"/>
                      <a:pt x="90" y="798"/>
                    </a:cubicBezTo>
                    <a:cubicBezTo>
                      <a:pt x="152" y="1060"/>
                      <a:pt x="393" y="1212"/>
                      <a:pt x="634" y="1280"/>
                    </a:cubicBezTo>
                    <a:cubicBezTo>
                      <a:pt x="687" y="1291"/>
                      <a:pt x="744" y="1296"/>
                      <a:pt x="801" y="1296"/>
                    </a:cubicBezTo>
                    <a:cubicBezTo>
                      <a:pt x="974" y="1296"/>
                      <a:pt x="1155" y="1248"/>
                      <a:pt x="1289" y="1149"/>
                    </a:cubicBezTo>
                    <a:cubicBezTo>
                      <a:pt x="1592" y="908"/>
                      <a:pt x="1572" y="625"/>
                      <a:pt x="1462" y="495"/>
                    </a:cubicBezTo>
                    <a:cubicBezTo>
                      <a:pt x="1420" y="426"/>
                      <a:pt x="1352" y="406"/>
                      <a:pt x="1268" y="364"/>
                    </a:cubicBezTo>
                    <a:cubicBezTo>
                      <a:pt x="1200" y="343"/>
                      <a:pt x="1137" y="317"/>
                      <a:pt x="1111" y="296"/>
                    </a:cubicBezTo>
                    <a:cubicBezTo>
                      <a:pt x="938" y="212"/>
                      <a:pt x="849" y="165"/>
                      <a:pt x="807" y="123"/>
                    </a:cubicBezTo>
                    <a:cubicBezTo>
                      <a:pt x="744" y="102"/>
                      <a:pt x="697" y="55"/>
                      <a:pt x="566" y="13"/>
                    </a:cubicBezTo>
                    <a:cubicBezTo>
                      <a:pt x="539" y="4"/>
                      <a:pt x="512" y="0"/>
                      <a:pt x="4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2"/>
              <p:cNvSpPr/>
              <p:nvPr/>
            </p:nvSpPr>
            <p:spPr>
              <a:xfrm>
                <a:off x="1496382" y="1988348"/>
                <a:ext cx="91047" cy="51187"/>
              </a:xfrm>
              <a:custGeom>
                <a:rect b="b" l="l" r="r" t="t"/>
                <a:pathLst>
                  <a:path extrusionOk="0" h="601" w="1069">
                    <a:moveTo>
                      <a:pt x="220" y="1"/>
                    </a:moveTo>
                    <a:cubicBezTo>
                      <a:pt x="131" y="1"/>
                      <a:pt x="68" y="48"/>
                      <a:pt x="0" y="90"/>
                    </a:cubicBezTo>
                    <a:cubicBezTo>
                      <a:pt x="110" y="200"/>
                      <a:pt x="351" y="372"/>
                      <a:pt x="566" y="524"/>
                    </a:cubicBezTo>
                    <a:cubicBezTo>
                      <a:pt x="662" y="580"/>
                      <a:pt x="743" y="601"/>
                      <a:pt x="809" y="601"/>
                    </a:cubicBezTo>
                    <a:cubicBezTo>
                      <a:pt x="957" y="601"/>
                      <a:pt x="1033" y="498"/>
                      <a:pt x="1048" y="441"/>
                    </a:cubicBezTo>
                    <a:cubicBezTo>
                      <a:pt x="1069" y="441"/>
                      <a:pt x="1069" y="420"/>
                      <a:pt x="1069" y="420"/>
                    </a:cubicBezTo>
                    <a:cubicBezTo>
                      <a:pt x="985" y="352"/>
                      <a:pt x="875" y="331"/>
                      <a:pt x="807" y="289"/>
                    </a:cubicBezTo>
                    <a:cubicBezTo>
                      <a:pt x="435" y="132"/>
                      <a:pt x="482" y="90"/>
                      <a:pt x="283" y="27"/>
                    </a:cubicBezTo>
                    <a:cubicBezTo>
                      <a:pt x="262" y="1"/>
                      <a:pt x="241" y="1"/>
                      <a:pt x="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42"/>
              <p:cNvSpPr/>
              <p:nvPr/>
            </p:nvSpPr>
            <p:spPr>
              <a:xfrm>
                <a:off x="1488802" y="1982983"/>
                <a:ext cx="104418" cy="61408"/>
              </a:xfrm>
              <a:custGeom>
                <a:rect b="b" l="l" r="r" t="t"/>
                <a:pathLst>
                  <a:path extrusionOk="0" h="721" w="1226">
                    <a:moveTo>
                      <a:pt x="351" y="132"/>
                    </a:moveTo>
                    <a:cubicBezTo>
                      <a:pt x="440" y="174"/>
                      <a:pt x="482" y="195"/>
                      <a:pt x="550" y="242"/>
                    </a:cubicBezTo>
                    <a:cubicBezTo>
                      <a:pt x="592" y="263"/>
                      <a:pt x="681" y="326"/>
                      <a:pt x="854" y="394"/>
                    </a:cubicBezTo>
                    <a:cubicBezTo>
                      <a:pt x="917" y="435"/>
                      <a:pt x="1006" y="456"/>
                      <a:pt x="1074" y="504"/>
                    </a:cubicBezTo>
                    <a:cubicBezTo>
                      <a:pt x="1048" y="525"/>
                      <a:pt x="1027" y="566"/>
                      <a:pt x="985" y="587"/>
                    </a:cubicBezTo>
                    <a:cubicBezTo>
                      <a:pt x="961" y="597"/>
                      <a:pt x="935" y="603"/>
                      <a:pt x="906" y="603"/>
                    </a:cubicBezTo>
                    <a:cubicBezTo>
                      <a:pt x="852" y="603"/>
                      <a:pt x="787" y="582"/>
                      <a:pt x="702" y="525"/>
                    </a:cubicBezTo>
                    <a:cubicBezTo>
                      <a:pt x="503" y="415"/>
                      <a:pt x="330" y="263"/>
                      <a:pt x="199" y="174"/>
                    </a:cubicBezTo>
                    <a:cubicBezTo>
                      <a:pt x="220" y="153"/>
                      <a:pt x="262" y="132"/>
                      <a:pt x="309" y="132"/>
                    </a:cubicBezTo>
                    <a:close/>
                    <a:moveTo>
                      <a:pt x="309" y="1"/>
                    </a:moveTo>
                    <a:cubicBezTo>
                      <a:pt x="220" y="1"/>
                      <a:pt x="110" y="43"/>
                      <a:pt x="47" y="132"/>
                    </a:cubicBezTo>
                    <a:lnTo>
                      <a:pt x="0" y="174"/>
                    </a:lnTo>
                    <a:lnTo>
                      <a:pt x="47" y="195"/>
                    </a:lnTo>
                    <a:cubicBezTo>
                      <a:pt x="178" y="305"/>
                      <a:pt x="419" y="483"/>
                      <a:pt x="634" y="634"/>
                    </a:cubicBezTo>
                    <a:cubicBezTo>
                      <a:pt x="735" y="690"/>
                      <a:pt x="827" y="721"/>
                      <a:pt x="910" y="721"/>
                    </a:cubicBezTo>
                    <a:cubicBezTo>
                      <a:pt x="951" y="721"/>
                      <a:pt x="990" y="713"/>
                      <a:pt x="1027" y="697"/>
                    </a:cubicBezTo>
                    <a:cubicBezTo>
                      <a:pt x="1116" y="655"/>
                      <a:pt x="1179" y="587"/>
                      <a:pt x="1205" y="545"/>
                    </a:cubicBezTo>
                    <a:lnTo>
                      <a:pt x="1205" y="504"/>
                    </a:lnTo>
                    <a:lnTo>
                      <a:pt x="1226" y="456"/>
                    </a:lnTo>
                    <a:lnTo>
                      <a:pt x="1179" y="435"/>
                    </a:lnTo>
                    <a:cubicBezTo>
                      <a:pt x="1095" y="373"/>
                      <a:pt x="964" y="326"/>
                      <a:pt x="917" y="305"/>
                    </a:cubicBezTo>
                    <a:cubicBezTo>
                      <a:pt x="744" y="221"/>
                      <a:pt x="655" y="174"/>
                      <a:pt x="613" y="132"/>
                    </a:cubicBezTo>
                    <a:cubicBezTo>
                      <a:pt x="550" y="111"/>
                      <a:pt x="503" y="64"/>
                      <a:pt x="372" y="22"/>
                    </a:cubicBezTo>
                    <a:cubicBezTo>
                      <a:pt x="351" y="22"/>
                      <a:pt x="330" y="1"/>
                      <a:pt x="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2"/>
              <p:cNvSpPr/>
              <p:nvPr/>
            </p:nvSpPr>
            <p:spPr>
              <a:xfrm>
                <a:off x="1483436" y="2040557"/>
                <a:ext cx="85681" cy="49143"/>
              </a:xfrm>
              <a:custGeom>
                <a:rect b="b" l="l" r="r" t="t"/>
                <a:pathLst>
                  <a:path extrusionOk="0" h="577" w="1006">
                    <a:moveTo>
                      <a:pt x="283" y="0"/>
                    </a:moveTo>
                    <a:cubicBezTo>
                      <a:pt x="173" y="0"/>
                      <a:pt x="89" y="21"/>
                      <a:pt x="0" y="42"/>
                    </a:cubicBezTo>
                    <a:cubicBezTo>
                      <a:pt x="0" y="68"/>
                      <a:pt x="21" y="110"/>
                      <a:pt x="21" y="131"/>
                    </a:cubicBezTo>
                    <a:cubicBezTo>
                      <a:pt x="118" y="436"/>
                      <a:pt x="428" y="576"/>
                      <a:pt x="716" y="576"/>
                    </a:cubicBezTo>
                    <a:cubicBezTo>
                      <a:pt x="819" y="576"/>
                      <a:pt x="919" y="558"/>
                      <a:pt x="1006" y="524"/>
                    </a:cubicBezTo>
                    <a:cubicBezTo>
                      <a:pt x="980" y="461"/>
                      <a:pt x="938" y="393"/>
                      <a:pt x="896" y="330"/>
                    </a:cubicBezTo>
                    <a:cubicBezTo>
                      <a:pt x="765" y="68"/>
                      <a:pt x="503" y="0"/>
                      <a:pt x="283" y="0"/>
                    </a:cubicBezTo>
                    <a:close/>
                  </a:path>
                </a:pathLst>
              </a:custGeom>
              <a:solidFill>
                <a:srgbClr val="FFB0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2"/>
              <p:cNvSpPr/>
              <p:nvPr/>
            </p:nvSpPr>
            <p:spPr>
              <a:xfrm>
                <a:off x="1477645" y="2035191"/>
                <a:ext cx="96838" cy="59619"/>
              </a:xfrm>
              <a:custGeom>
                <a:rect b="b" l="l" r="r" t="t"/>
                <a:pathLst>
                  <a:path extrusionOk="0" h="700" w="1137">
                    <a:moveTo>
                      <a:pt x="351" y="131"/>
                    </a:moveTo>
                    <a:cubicBezTo>
                      <a:pt x="571" y="131"/>
                      <a:pt x="786" y="194"/>
                      <a:pt x="917" y="414"/>
                    </a:cubicBezTo>
                    <a:cubicBezTo>
                      <a:pt x="943" y="456"/>
                      <a:pt x="964" y="498"/>
                      <a:pt x="985" y="524"/>
                    </a:cubicBezTo>
                    <a:cubicBezTo>
                      <a:pt x="891" y="550"/>
                      <a:pt x="797" y="568"/>
                      <a:pt x="702" y="568"/>
                    </a:cubicBezTo>
                    <a:cubicBezTo>
                      <a:pt x="643" y="568"/>
                      <a:pt x="584" y="561"/>
                      <a:pt x="524" y="545"/>
                    </a:cubicBezTo>
                    <a:cubicBezTo>
                      <a:pt x="351" y="477"/>
                      <a:pt x="199" y="367"/>
                      <a:pt x="131" y="173"/>
                    </a:cubicBezTo>
                    <a:lnTo>
                      <a:pt x="131" y="152"/>
                    </a:lnTo>
                    <a:cubicBezTo>
                      <a:pt x="199" y="131"/>
                      <a:pt x="262" y="131"/>
                      <a:pt x="351" y="131"/>
                    </a:cubicBezTo>
                    <a:close/>
                    <a:moveTo>
                      <a:pt x="351" y="1"/>
                    </a:moveTo>
                    <a:cubicBezTo>
                      <a:pt x="241" y="1"/>
                      <a:pt x="131" y="21"/>
                      <a:pt x="47" y="42"/>
                    </a:cubicBezTo>
                    <a:lnTo>
                      <a:pt x="0" y="63"/>
                    </a:lnTo>
                    <a:lnTo>
                      <a:pt x="0" y="105"/>
                    </a:lnTo>
                    <a:cubicBezTo>
                      <a:pt x="27" y="152"/>
                      <a:pt x="27" y="173"/>
                      <a:pt x="27" y="215"/>
                    </a:cubicBezTo>
                    <a:cubicBezTo>
                      <a:pt x="110" y="435"/>
                      <a:pt x="288" y="587"/>
                      <a:pt x="482" y="655"/>
                    </a:cubicBezTo>
                    <a:cubicBezTo>
                      <a:pt x="573" y="684"/>
                      <a:pt x="671" y="699"/>
                      <a:pt x="769" y="699"/>
                    </a:cubicBezTo>
                    <a:cubicBezTo>
                      <a:pt x="884" y="699"/>
                      <a:pt x="998" y="677"/>
                      <a:pt x="1095" y="629"/>
                    </a:cubicBezTo>
                    <a:lnTo>
                      <a:pt x="1137" y="608"/>
                    </a:lnTo>
                    <a:lnTo>
                      <a:pt x="1116" y="566"/>
                    </a:lnTo>
                    <a:cubicBezTo>
                      <a:pt x="1095" y="498"/>
                      <a:pt x="1074" y="435"/>
                      <a:pt x="1027" y="346"/>
                    </a:cubicBezTo>
                    <a:cubicBezTo>
                      <a:pt x="875" y="84"/>
                      <a:pt x="592" y="1"/>
                      <a:pt x="3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2"/>
              <p:cNvSpPr/>
              <p:nvPr/>
            </p:nvSpPr>
            <p:spPr>
              <a:xfrm>
                <a:off x="1424073" y="1819033"/>
                <a:ext cx="89343" cy="54338"/>
              </a:xfrm>
              <a:custGeom>
                <a:rect b="b" l="l" r="r" t="t"/>
                <a:pathLst>
                  <a:path extrusionOk="0" h="638" w="1049">
                    <a:moveTo>
                      <a:pt x="440" y="1"/>
                    </a:moveTo>
                    <a:cubicBezTo>
                      <a:pt x="271" y="1"/>
                      <a:pt x="127" y="78"/>
                      <a:pt x="85" y="135"/>
                    </a:cubicBezTo>
                    <a:cubicBezTo>
                      <a:pt x="43" y="224"/>
                      <a:pt x="43" y="287"/>
                      <a:pt x="43" y="418"/>
                    </a:cubicBezTo>
                    <a:cubicBezTo>
                      <a:pt x="22" y="549"/>
                      <a:pt x="1" y="549"/>
                      <a:pt x="64" y="575"/>
                    </a:cubicBezTo>
                    <a:cubicBezTo>
                      <a:pt x="78" y="582"/>
                      <a:pt x="95" y="584"/>
                      <a:pt x="111" y="584"/>
                    </a:cubicBezTo>
                    <a:cubicBezTo>
                      <a:pt x="143" y="584"/>
                      <a:pt x="174" y="575"/>
                      <a:pt x="174" y="575"/>
                    </a:cubicBezTo>
                    <a:cubicBezTo>
                      <a:pt x="241" y="554"/>
                      <a:pt x="308" y="546"/>
                      <a:pt x="371" y="546"/>
                    </a:cubicBezTo>
                    <a:cubicBezTo>
                      <a:pt x="513" y="546"/>
                      <a:pt x="636" y="588"/>
                      <a:pt x="697" y="617"/>
                    </a:cubicBezTo>
                    <a:cubicBezTo>
                      <a:pt x="734" y="630"/>
                      <a:pt x="765" y="637"/>
                      <a:pt x="792" y="637"/>
                    </a:cubicBezTo>
                    <a:cubicBezTo>
                      <a:pt x="847" y="637"/>
                      <a:pt x="886" y="608"/>
                      <a:pt x="917" y="549"/>
                    </a:cubicBezTo>
                    <a:cubicBezTo>
                      <a:pt x="938" y="444"/>
                      <a:pt x="1048" y="266"/>
                      <a:pt x="959" y="203"/>
                    </a:cubicBezTo>
                    <a:cubicBezTo>
                      <a:pt x="891" y="114"/>
                      <a:pt x="697" y="51"/>
                      <a:pt x="498" y="4"/>
                    </a:cubicBezTo>
                    <a:cubicBezTo>
                      <a:pt x="479" y="2"/>
                      <a:pt x="459" y="1"/>
                      <a:pt x="4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2"/>
              <p:cNvSpPr/>
              <p:nvPr/>
            </p:nvSpPr>
            <p:spPr>
              <a:xfrm>
                <a:off x="1420070" y="1815030"/>
                <a:ext cx="95135" cy="63452"/>
              </a:xfrm>
              <a:custGeom>
                <a:rect b="b" l="l" r="r" t="t"/>
                <a:pathLst>
                  <a:path extrusionOk="0" h="745" w="1117">
                    <a:moveTo>
                      <a:pt x="451" y="110"/>
                    </a:moveTo>
                    <a:cubicBezTo>
                      <a:pt x="475" y="110"/>
                      <a:pt x="500" y="113"/>
                      <a:pt x="524" y="119"/>
                    </a:cubicBezTo>
                    <a:cubicBezTo>
                      <a:pt x="634" y="140"/>
                      <a:pt x="723" y="161"/>
                      <a:pt x="807" y="182"/>
                    </a:cubicBezTo>
                    <a:cubicBezTo>
                      <a:pt x="875" y="203"/>
                      <a:pt x="938" y="250"/>
                      <a:pt x="964" y="271"/>
                    </a:cubicBezTo>
                    <a:cubicBezTo>
                      <a:pt x="985" y="292"/>
                      <a:pt x="985" y="334"/>
                      <a:pt x="964" y="402"/>
                    </a:cubicBezTo>
                    <a:cubicBezTo>
                      <a:pt x="964" y="444"/>
                      <a:pt x="917" y="512"/>
                      <a:pt x="896" y="575"/>
                    </a:cubicBezTo>
                    <a:cubicBezTo>
                      <a:pt x="875" y="596"/>
                      <a:pt x="875" y="622"/>
                      <a:pt x="854" y="622"/>
                    </a:cubicBezTo>
                    <a:cubicBezTo>
                      <a:pt x="844" y="632"/>
                      <a:pt x="832" y="637"/>
                      <a:pt x="818" y="637"/>
                    </a:cubicBezTo>
                    <a:cubicBezTo>
                      <a:pt x="803" y="637"/>
                      <a:pt x="786" y="632"/>
                      <a:pt x="765" y="622"/>
                    </a:cubicBezTo>
                    <a:cubicBezTo>
                      <a:pt x="693" y="577"/>
                      <a:pt x="575" y="534"/>
                      <a:pt x="435" y="534"/>
                    </a:cubicBezTo>
                    <a:cubicBezTo>
                      <a:pt x="362" y="534"/>
                      <a:pt x="282" y="546"/>
                      <a:pt x="200" y="575"/>
                    </a:cubicBezTo>
                    <a:lnTo>
                      <a:pt x="132" y="575"/>
                    </a:lnTo>
                    <a:lnTo>
                      <a:pt x="132" y="465"/>
                    </a:lnTo>
                    <a:cubicBezTo>
                      <a:pt x="132" y="360"/>
                      <a:pt x="153" y="292"/>
                      <a:pt x="179" y="229"/>
                    </a:cubicBezTo>
                    <a:cubicBezTo>
                      <a:pt x="200" y="203"/>
                      <a:pt x="242" y="161"/>
                      <a:pt x="310" y="140"/>
                    </a:cubicBezTo>
                    <a:cubicBezTo>
                      <a:pt x="339" y="125"/>
                      <a:pt x="393" y="110"/>
                      <a:pt x="451" y="110"/>
                    </a:cubicBezTo>
                    <a:close/>
                    <a:moveTo>
                      <a:pt x="453" y="0"/>
                    </a:moveTo>
                    <a:cubicBezTo>
                      <a:pt x="380" y="0"/>
                      <a:pt x="311" y="15"/>
                      <a:pt x="263" y="30"/>
                    </a:cubicBezTo>
                    <a:cubicBezTo>
                      <a:pt x="179" y="72"/>
                      <a:pt x="111" y="119"/>
                      <a:pt x="90" y="161"/>
                    </a:cubicBezTo>
                    <a:cubicBezTo>
                      <a:pt x="48" y="250"/>
                      <a:pt x="22" y="334"/>
                      <a:pt x="22" y="465"/>
                    </a:cubicBezTo>
                    <a:cubicBezTo>
                      <a:pt x="22" y="533"/>
                      <a:pt x="22" y="554"/>
                      <a:pt x="1" y="575"/>
                    </a:cubicBezTo>
                    <a:cubicBezTo>
                      <a:pt x="1" y="596"/>
                      <a:pt x="22" y="622"/>
                      <a:pt x="22" y="643"/>
                    </a:cubicBezTo>
                    <a:cubicBezTo>
                      <a:pt x="48" y="664"/>
                      <a:pt x="69" y="664"/>
                      <a:pt x="90" y="664"/>
                    </a:cubicBezTo>
                    <a:cubicBezTo>
                      <a:pt x="116" y="681"/>
                      <a:pt x="148" y="688"/>
                      <a:pt x="175" y="688"/>
                    </a:cubicBezTo>
                    <a:cubicBezTo>
                      <a:pt x="212" y="688"/>
                      <a:pt x="242" y="676"/>
                      <a:pt x="242" y="664"/>
                    </a:cubicBezTo>
                    <a:lnTo>
                      <a:pt x="242" y="685"/>
                    </a:lnTo>
                    <a:cubicBezTo>
                      <a:pt x="313" y="653"/>
                      <a:pt x="384" y="641"/>
                      <a:pt x="449" y="641"/>
                    </a:cubicBezTo>
                    <a:cubicBezTo>
                      <a:pt x="566" y="641"/>
                      <a:pt x="666" y="679"/>
                      <a:pt x="723" y="705"/>
                    </a:cubicBezTo>
                    <a:cubicBezTo>
                      <a:pt x="759" y="733"/>
                      <a:pt x="790" y="744"/>
                      <a:pt x="822" y="744"/>
                    </a:cubicBezTo>
                    <a:cubicBezTo>
                      <a:pt x="845" y="744"/>
                      <a:pt x="869" y="738"/>
                      <a:pt x="896" y="726"/>
                    </a:cubicBezTo>
                    <a:cubicBezTo>
                      <a:pt x="938" y="705"/>
                      <a:pt x="985" y="664"/>
                      <a:pt x="1006" y="622"/>
                    </a:cubicBezTo>
                    <a:cubicBezTo>
                      <a:pt x="1027" y="575"/>
                      <a:pt x="1048" y="491"/>
                      <a:pt x="1069" y="423"/>
                    </a:cubicBezTo>
                    <a:cubicBezTo>
                      <a:pt x="1095" y="360"/>
                      <a:pt x="1116" y="271"/>
                      <a:pt x="1048" y="203"/>
                    </a:cubicBezTo>
                    <a:cubicBezTo>
                      <a:pt x="1006" y="140"/>
                      <a:pt x="938" y="119"/>
                      <a:pt x="854" y="72"/>
                    </a:cubicBezTo>
                    <a:cubicBezTo>
                      <a:pt x="744" y="51"/>
                      <a:pt x="655" y="30"/>
                      <a:pt x="545" y="9"/>
                    </a:cubicBezTo>
                    <a:cubicBezTo>
                      <a:pt x="515" y="3"/>
                      <a:pt x="484" y="0"/>
                      <a:pt x="45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2"/>
              <p:cNvSpPr/>
              <p:nvPr/>
            </p:nvSpPr>
            <p:spPr>
              <a:xfrm>
                <a:off x="1609656" y="1843391"/>
                <a:ext cx="72820" cy="54253"/>
              </a:xfrm>
              <a:custGeom>
                <a:rect b="b" l="l" r="r" t="t"/>
                <a:pathLst>
                  <a:path extrusionOk="0" h="637" w="855">
                    <a:moveTo>
                      <a:pt x="199" y="1"/>
                    </a:moveTo>
                    <a:cubicBezTo>
                      <a:pt x="69" y="1"/>
                      <a:pt x="48" y="90"/>
                      <a:pt x="48" y="90"/>
                    </a:cubicBezTo>
                    <a:cubicBezTo>
                      <a:pt x="21" y="221"/>
                      <a:pt x="0" y="420"/>
                      <a:pt x="21" y="482"/>
                    </a:cubicBezTo>
                    <a:cubicBezTo>
                      <a:pt x="41" y="511"/>
                      <a:pt x="72" y="519"/>
                      <a:pt x="112" y="519"/>
                    </a:cubicBezTo>
                    <a:cubicBezTo>
                      <a:pt x="168" y="519"/>
                      <a:pt x="242" y="503"/>
                      <a:pt x="330" y="503"/>
                    </a:cubicBezTo>
                    <a:cubicBezTo>
                      <a:pt x="482" y="524"/>
                      <a:pt x="592" y="592"/>
                      <a:pt x="655" y="634"/>
                    </a:cubicBezTo>
                    <a:cubicBezTo>
                      <a:pt x="659" y="636"/>
                      <a:pt x="663" y="636"/>
                      <a:pt x="666" y="636"/>
                    </a:cubicBezTo>
                    <a:cubicBezTo>
                      <a:pt x="728" y="636"/>
                      <a:pt x="767" y="476"/>
                      <a:pt x="807" y="372"/>
                    </a:cubicBezTo>
                    <a:cubicBezTo>
                      <a:pt x="833" y="289"/>
                      <a:pt x="854" y="200"/>
                      <a:pt x="765" y="158"/>
                    </a:cubicBezTo>
                    <a:cubicBezTo>
                      <a:pt x="676" y="90"/>
                      <a:pt x="309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2"/>
              <p:cNvSpPr/>
              <p:nvPr/>
            </p:nvSpPr>
            <p:spPr>
              <a:xfrm>
                <a:off x="1606079" y="1838026"/>
                <a:ext cx="79889" cy="64218"/>
              </a:xfrm>
              <a:custGeom>
                <a:rect b="b" l="l" r="r" t="t"/>
                <a:pathLst>
                  <a:path extrusionOk="0" h="754" w="938">
                    <a:moveTo>
                      <a:pt x="241" y="132"/>
                    </a:moveTo>
                    <a:cubicBezTo>
                      <a:pt x="262" y="132"/>
                      <a:pt x="393" y="153"/>
                      <a:pt x="524" y="174"/>
                    </a:cubicBezTo>
                    <a:cubicBezTo>
                      <a:pt x="587" y="195"/>
                      <a:pt x="634" y="195"/>
                      <a:pt x="676" y="221"/>
                    </a:cubicBezTo>
                    <a:cubicBezTo>
                      <a:pt x="744" y="242"/>
                      <a:pt x="786" y="263"/>
                      <a:pt x="786" y="263"/>
                    </a:cubicBezTo>
                    <a:cubicBezTo>
                      <a:pt x="807" y="284"/>
                      <a:pt x="828" y="284"/>
                      <a:pt x="828" y="305"/>
                    </a:cubicBezTo>
                    <a:cubicBezTo>
                      <a:pt x="828" y="326"/>
                      <a:pt x="807" y="373"/>
                      <a:pt x="786" y="435"/>
                    </a:cubicBezTo>
                    <a:cubicBezTo>
                      <a:pt x="765" y="483"/>
                      <a:pt x="744" y="545"/>
                      <a:pt x="718" y="587"/>
                    </a:cubicBezTo>
                    <a:cubicBezTo>
                      <a:pt x="718" y="614"/>
                      <a:pt x="697" y="635"/>
                      <a:pt x="697" y="635"/>
                    </a:cubicBezTo>
                    <a:cubicBezTo>
                      <a:pt x="655" y="614"/>
                      <a:pt x="545" y="525"/>
                      <a:pt x="372" y="525"/>
                    </a:cubicBezTo>
                    <a:lnTo>
                      <a:pt x="131" y="525"/>
                    </a:lnTo>
                    <a:lnTo>
                      <a:pt x="131" y="504"/>
                    </a:lnTo>
                    <a:cubicBezTo>
                      <a:pt x="111" y="504"/>
                      <a:pt x="111" y="435"/>
                      <a:pt x="111" y="373"/>
                    </a:cubicBezTo>
                    <a:cubicBezTo>
                      <a:pt x="111" y="305"/>
                      <a:pt x="131" y="242"/>
                      <a:pt x="131" y="153"/>
                    </a:cubicBezTo>
                    <a:lnTo>
                      <a:pt x="152" y="153"/>
                    </a:lnTo>
                    <a:cubicBezTo>
                      <a:pt x="173" y="132"/>
                      <a:pt x="194" y="132"/>
                      <a:pt x="241" y="132"/>
                    </a:cubicBezTo>
                    <a:close/>
                    <a:moveTo>
                      <a:pt x="241" y="1"/>
                    </a:moveTo>
                    <a:cubicBezTo>
                      <a:pt x="152" y="1"/>
                      <a:pt x="111" y="43"/>
                      <a:pt x="90" y="64"/>
                    </a:cubicBezTo>
                    <a:cubicBezTo>
                      <a:pt x="42" y="90"/>
                      <a:pt x="21" y="132"/>
                      <a:pt x="21" y="132"/>
                    </a:cubicBezTo>
                    <a:cubicBezTo>
                      <a:pt x="21" y="195"/>
                      <a:pt x="1" y="284"/>
                      <a:pt x="1" y="373"/>
                    </a:cubicBezTo>
                    <a:cubicBezTo>
                      <a:pt x="1" y="435"/>
                      <a:pt x="1" y="504"/>
                      <a:pt x="21" y="566"/>
                    </a:cubicBezTo>
                    <a:cubicBezTo>
                      <a:pt x="42" y="587"/>
                      <a:pt x="63" y="614"/>
                      <a:pt x="90" y="635"/>
                    </a:cubicBezTo>
                    <a:lnTo>
                      <a:pt x="372" y="635"/>
                    </a:lnTo>
                    <a:cubicBezTo>
                      <a:pt x="503" y="635"/>
                      <a:pt x="587" y="697"/>
                      <a:pt x="676" y="744"/>
                    </a:cubicBezTo>
                    <a:cubicBezTo>
                      <a:pt x="682" y="750"/>
                      <a:pt x="690" y="753"/>
                      <a:pt x="700" y="753"/>
                    </a:cubicBezTo>
                    <a:cubicBezTo>
                      <a:pt x="724" y="753"/>
                      <a:pt x="756" y="737"/>
                      <a:pt x="786" y="718"/>
                    </a:cubicBezTo>
                    <a:cubicBezTo>
                      <a:pt x="807" y="697"/>
                      <a:pt x="807" y="676"/>
                      <a:pt x="828" y="635"/>
                    </a:cubicBezTo>
                    <a:cubicBezTo>
                      <a:pt x="849" y="587"/>
                      <a:pt x="875" y="525"/>
                      <a:pt x="896" y="456"/>
                    </a:cubicBezTo>
                    <a:cubicBezTo>
                      <a:pt x="917" y="415"/>
                      <a:pt x="938" y="373"/>
                      <a:pt x="938" y="305"/>
                    </a:cubicBezTo>
                    <a:cubicBezTo>
                      <a:pt x="938" y="263"/>
                      <a:pt x="896" y="195"/>
                      <a:pt x="849" y="153"/>
                    </a:cubicBezTo>
                    <a:cubicBezTo>
                      <a:pt x="807" y="153"/>
                      <a:pt x="765" y="132"/>
                      <a:pt x="718" y="111"/>
                    </a:cubicBezTo>
                    <a:cubicBezTo>
                      <a:pt x="676" y="90"/>
                      <a:pt x="613" y="90"/>
                      <a:pt x="545" y="64"/>
                    </a:cubicBezTo>
                    <a:cubicBezTo>
                      <a:pt x="414" y="43"/>
                      <a:pt x="304" y="1"/>
                      <a:pt x="2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2"/>
              <p:cNvSpPr/>
              <p:nvPr/>
            </p:nvSpPr>
            <p:spPr>
              <a:xfrm>
                <a:off x="1903298" y="837529"/>
                <a:ext cx="122723" cy="120168"/>
              </a:xfrm>
              <a:custGeom>
                <a:rect b="b" l="l" r="r" t="t"/>
                <a:pathLst>
                  <a:path extrusionOk="0" h="1411" w="1441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2"/>
              <p:cNvSpPr/>
              <p:nvPr/>
            </p:nvSpPr>
            <p:spPr>
              <a:xfrm>
                <a:off x="1898017" y="832334"/>
                <a:ext cx="133879" cy="129791"/>
              </a:xfrm>
              <a:custGeom>
                <a:rect b="b" l="l" r="r" t="t"/>
                <a:pathLst>
                  <a:path extrusionOk="0" h="1524" w="1572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2"/>
              <p:cNvSpPr/>
              <p:nvPr/>
            </p:nvSpPr>
            <p:spPr>
              <a:xfrm>
                <a:off x="1998339" y="998658"/>
                <a:ext cx="78096" cy="117783"/>
              </a:xfrm>
              <a:custGeom>
                <a:rect b="b" l="l" r="r" t="t"/>
                <a:pathLst>
                  <a:path extrusionOk="0" h="1383" w="917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2"/>
              <p:cNvSpPr/>
              <p:nvPr/>
            </p:nvSpPr>
            <p:spPr>
              <a:xfrm>
                <a:off x="1992548" y="993037"/>
                <a:ext cx="89253" cy="128599"/>
              </a:xfrm>
              <a:custGeom>
                <a:rect b="b" l="l" r="r" t="t"/>
                <a:pathLst>
                  <a:path extrusionOk="0" h="1510" w="1048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2"/>
              <p:cNvSpPr/>
              <p:nvPr/>
            </p:nvSpPr>
            <p:spPr>
              <a:xfrm>
                <a:off x="1903298" y="1157998"/>
                <a:ext cx="122723" cy="119146"/>
              </a:xfrm>
              <a:custGeom>
                <a:rect b="b" l="l" r="r" t="t"/>
                <a:pathLst>
                  <a:path extrusionOk="0" h="1399" w="1441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2"/>
              <p:cNvSpPr/>
              <p:nvPr/>
            </p:nvSpPr>
            <p:spPr>
              <a:xfrm>
                <a:off x="1898017" y="1153314"/>
                <a:ext cx="133879" cy="129025"/>
              </a:xfrm>
              <a:custGeom>
                <a:rect b="b" l="l" r="r" t="t"/>
                <a:pathLst>
                  <a:path extrusionOk="0" h="1515" w="1572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2"/>
              <p:cNvSpPr/>
              <p:nvPr/>
            </p:nvSpPr>
            <p:spPr>
              <a:xfrm>
                <a:off x="1743702" y="1251507"/>
                <a:ext cx="119146" cy="78181"/>
              </a:xfrm>
              <a:custGeom>
                <a:rect b="b" l="l" r="r" t="t"/>
                <a:pathLst>
                  <a:path extrusionOk="0" h="918" w="1399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2"/>
              <p:cNvSpPr/>
              <p:nvPr/>
            </p:nvSpPr>
            <p:spPr>
              <a:xfrm>
                <a:off x="1738337" y="1245716"/>
                <a:ext cx="131665" cy="89253"/>
              </a:xfrm>
              <a:custGeom>
                <a:rect b="b" l="l" r="r" t="t"/>
                <a:pathLst>
                  <a:path extrusionOk="0" h="1048" w="1546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2"/>
              <p:cNvSpPr/>
              <p:nvPr/>
            </p:nvSpPr>
            <p:spPr>
              <a:xfrm>
                <a:off x="1582233" y="1157913"/>
                <a:ext cx="122723" cy="119231"/>
              </a:xfrm>
              <a:custGeom>
                <a:rect b="b" l="l" r="r" t="t"/>
                <a:pathLst>
                  <a:path extrusionOk="0" h="1400" w="1441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2"/>
              <p:cNvSpPr/>
              <p:nvPr/>
            </p:nvSpPr>
            <p:spPr>
              <a:xfrm>
                <a:off x="1576442" y="1152547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2"/>
              <p:cNvSpPr/>
              <p:nvPr/>
            </p:nvSpPr>
            <p:spPr>
              <a:xfrm>
                <a:off x="1531817" y="998317"/>
                <a:ext cx="79885" cy="117698"/>
              </a:xfrm>
              <a:custGeom>
                <a:rect b="b" l="l" r="r" t="t"/>
                <a:pathLst>
                  <a:path extrusionOk="0" h="1382" w="938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2"/>
              <p:cNvSpPr/>
              <p:nvPr/>
            </p:nvSpPr>
            <p:spPr>
              <a:xfrm>
                <a:off x="1526452" y="993037"/>
                <a:ext cx="89338" cy="128599"/>
              </a:xfrm>
              <a:custGeom>
                <a:rect b="b" l="l" r="r" t="t"/>
                <a:pathLst>
                  <a:path extrusionOk="0" h="1510" w="1049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2"/>
              <p:cNvSpPr/>
              <p:nvPr/>
            </p:nvSpPr>
            <p:spPr>
              <a:xfrm>
                <a:off x="1582233" y="837529"/>
                <a:ext cx="124511" cy="119146"/>
              </a:xfrm>
              <a:custGeom>
                <a:rect b="b" l="l" r="r" t="t"/>
                <a:pathLst>
                  <a:path extrusionOk="0" h="1399" w="1462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2"/>
              <p:cNvSpPr/>
              <p:nvPr/>
            </p:nvSpPr>
            <p:spPr>
              <a:xfrm>
                <a:off x="1576442" y="832334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2"/>
              <p:cNvSpPr/>
              <p:nvPr/>
            </p:nvSpPr>
            <p:spPr>
              <a:xfrm>
                <a:off x="1591176" y="842554"/>
                <a:ext cx="427784" cy="427784"/>
              </a:xfrm>
              <a:custGeom>
                <a:rect b="b" l="l" r="r" t="t"/>
                <a:pathLst>
                  <a:path extrusionOk="0" h="5023" w="5023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1585810" y="838977"/>
                <a:ext cx="436726" cy="434938"/>
              </a:xfrm>
              <a:custGeom>
                <a:rect b="b" l="l" r="r" t="t"/>
                <a:pathLst>
                  <a:path extrusionOk="0" h="5107" w="5128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2"/>
              <p:cNvSpPr/>
              <p:nvPr/>
            </p:nvSpPr>
            <p:spPr>
              <a:xfrm>
                <a:off x="1678553" y="929931"/>
                <a:ext cx="251152" cy="253025"/>
              </a:xfrm>
              <a:custGeom>
                <a:rect b="b" l="l" r="r" t="t"/>
                <a:pathLst>
                  <a:path extrusionOk="0" h="2971" w="2949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2"/>
              <p:cNvSpPr/>
              <p:nvPr/>
            </p:nvSpPr>
            <p:spPr>
              <a:xfrm>
                <a:off x="1673187" y="926354"/>
                <a:ext cx="261882" cy="260179"/>
              </a:xfrm>
              <a:custGeom>
                <a:rect b="b" l="l" r="r" t="t"/>
                <a:pathLst>
                  <a:path extrusionOk="0" h="3055" w="3075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2"/>
              <p:cNvSpPr/>
              <p:nvPr/>
            </p:nvSpPr>
            <p:spPr>
              <a:xfrm>
                <a:off x="3428214" y="1460427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2"/>
              <p:cNvSpPr/>
              <p:nvPr/>
            </p:nvSpPr>
            <p:spPr>
              <a:xfrm>
                <a:off x="3421145" y="1456425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2"/>
              <p:cNvSpPr/>
              <p:nvPr/>
            </p:nvSpPr>
            <p:spPr>
              <a:xfrm>
                <a:off x="3426425" y="1926951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2"/>
              <p:cNvSpPr/>
              <p:nvPr/>
            </p:nvSpPr>
            <p:spPr>
              <a:xfrm>
                <a:off x="3421145" y="1921160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2"/>
              <p:cNvSpPr/>
              <p:nvPr/>
            </p:nvSpPr>
            <p:spPr>
              <a:xfrm>
                <a:off x="3265042" y="1833697"/>
                <a:ext cx="122723" cy="119742"/>
              </a:xfrm>
              <a:custGeom>
                <a:rect b="b" l="l" r="r" t="t"/>
                <a:pathLst>
                  <a:path extrusionOk="0" h="1406" w="1441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2"/>
              <p:cNvSpPr/>
              <p:nvPr/>
            </p:nvSpPr>
            <p:spPr>
              <a:xfrm>
                <a:off x="3259251" y="1829354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2"/>
              <p:cNvSpPr/>
              <p:nvPr/>
            </p:nvSpPr>
            <p:spPr>
              <a:xfrm>
                <a:off x="3214625" y="1673676"/>
                <a:ext cx="78096" cy="119572"/>
              </a:xfrm>
              <a:custGeom>
                <a:rect b="b" l="l" r="r" t="t"/>
                <a:pathLst>
                  <a:path extrusionOk="0" h="1404" w="917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2"/>
              <p:cNvSpPr/>
              <p:nvPr/>
            </p:nvSpPr>
            <p:spPr>
              <a:xfrm>
                <a:off x="3209260" y="1670099"/>
                <a:ext cx="89253" cy="126981"/>
              </a:xfrm>
              <a:custGeom>
                <a:rect b="b" l="l" r="r" t="t"/>
                <a:pathLst>
                  <a:path extrusionOk="0" h="1491" w="1048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2"/>
              <p:cNvSpPr/>
              <p:nvPr/>
            </p:nvSpPr>
            <p:spPr>
              <a:xfrm>
                <a:off x="3265042" y="1513484"/>
                <a:ext cx="124511" cy="120083"/>
              </a:xfrm>
              <a:custGeom>
                <a:rect b="b" l="l" r="r" t="t"/>
                <a:pathLst>
                  <a:path extrusionOk="0" h="1410" w="1462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2"/>
              <p:cNvSpPr/>
              <p:nvPr/>
            </p:nvSpPr>
            <p:spPr>
              <a:xfrm>
                <a:off x="3259251" y="1508545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2"/>
              <p:cNvSpPr/>
              <p:nvPr/>
            </p:nvSpPr>
            <p:spPr>
              <a:xfrm>
                <a:off x="3274410" y="1519701"/>
                <a:ext cx="425570" cy="425570"/>
              </a:xfrm>
              <a:custGeom>
                <a:rect b="b" l="l" r="r" t="t"/>
                <a:pathLst>
                  <a:path extrusionOk="0" h="4997" w="4997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2"/>
              <p:cNvSpPr/>
              <p:nvPr/>
            </p:nvSpPr>
            <p:spPr>
              <a:xfrm>
                <a:off x="3268619" y="1514421"/>
                <a:ext cx="436641" cy="436641"/>
              </a:xfrm>
              <a:custGeom>
                <a:rect b="b" l="l" r="r" t="t"/>
                <a:pathLst>
                  <a:path extrusionOk="0" h="5127" w="5127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2"/>
              <p:cNvSpPr/>
              <p:nvPr/>
            </p:nvSpPr>
            <p:spPr>
              <a:xfrm>
                <a:off x="3361361" y="1607163"/>
                <a:ext cx="251152" cy="250726"/>
              </a:xfrm>
              <a:custGeom>
                <a:rect b="b" l="l" r="r" t="t"/>
                <a:pathLst>
                  <a:path extrusionOk="0" h="2944" w="2949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2"/>
              <p:cNvSpPr/>
              <p:nvPr/>
            </p:nvSpPr>
            <p:spPr>
              <a:xfrm>
                <a:off x="3355996" y="1601815"/>
                <a:ext cx="261882" cy="262308"/>
              </a:xfrm>
              <a:custGeom>
                <a:rect b="b" l="l" r="r" t="t"/>
                <a:pathLst>
                  <a:path extrusionOk="0" h="3080" w="3075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1"/>
          <p:cNvSpPr txBox="1"/>
          <p:nvPr>
            <p:ph type="title"/>
          </p:nvPr>
        </p:nvSpPr>
        <p:spPr>
          <a:xfrm>
            <a:off x="387900" y="337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</a:t>
            </a:r>
            <a:endParaRPr/>
          </a:p>
        </p:txBody>
      </p:sp>
      <p:grpSp>
        <p:nvGrpSpPr>
          <p:cNvPr id="1009" name="Google Shape;1009;p51"/>
          <p:cNvGrpSpPr/>
          <p:nvPr/>
        </p:nvGrpSpPr>
        <p:grpSpPr>
          <a:xfrm>
            <a:off x="6077123" y="2195763"/>
            <a:ext cx="478064" cy="572701"/>
            <a:chOff x="1970600" y="969525"/>
            <a:chExt cx="675900" cy="809700"/>
          </a:xfrm>
        </p:grpSpPr>
        <p:sp>
          <p:nvSpPr>
            <p:cNvPr id="1010" name="Google Shape;1010;p51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12" name="Google Shape;1012;p51"/>
          <p:cNvGrpSpPr/>
          <p:nvPr/>
        </p:nvGrpSpPr>
        <p:grpSpPr>
          <a:xfrm>
            <a:off x="3370789" y="2195763"/>
            <a:ext cx="478064" cy="572701"/>
            <a:chOff x="1970600" y="969525"/>
            <a:chExt cx="675900" cy="809700"/>
          </a:xfrm>
        </p:grpSpPr>
        <p:sp>
          <p:nvSpPr>
            <p:cNvPr id="1013" name="Google Shape;1013;p51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1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15" name="Google Shape;1015;p51"/>
          <p:cNvGrpSpPr/>
          <p:nvPr/>
        </p:nvGrpSpPr>
        <p:grpSpPr>
          <a:xfrm>
            <a:off x="661764" y="2195763"/>
            <a:ext cx="478064" cy="572701"/>
            <a:chOff x="1970600" y="969525"/>
            <a:chExt cx="675900" cy="809700"/>
          </a:xfrm>
        </p:grpSpPr>
        <p:sp>
          <p:nvSpPr>
            <p:cNvPr id="1016" name="Google Shape;1016;p51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018" name="Google Shape;1018;p51"/>
          <p:cNvSpPr txBox="1"/>
          <p:nvPr/>
        </p:nvSpPr>
        <p:spPr>
          <a:xfrm>
            <a:off x="554649" y="3137395"/>
            <a:ext cx="2299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Kotlin 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frece una sintaxis más simple y expresiva que Java.</a:t>
            </a:r>
            <a:endParaRPr sz="1200">
              <a:solidFill>
                <a:srgbClr val="88B1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1"/>
          <p:cNvSpPr txBox="1"/>
          <p:nvPr/>
        </p:nvSpPr>
        <p:spPr>
          <a:xfrm>
            <a:off x="554638" y="2820413"/>
            <a:ext cx="25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Concisión y legibilidad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3128038" y="3137388"/>
            <a:ext cx="257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Sistema de tipos diseñado p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ara prevenir errores relacionados con valores nulos.</a:t>
            </a:r>
            <a:endParaRPr sz="1200">
              <a:solidFill>
                <a:srgbClr val="88B1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1" name="Google Shape;1021;p51"/>
          <p:cNvSpPr txBox="1"/>
          <p:nvPr/>
        </p:nvSpPr>
        <p:spPr>
          <a:xfrm>
            <a:off x="3128038" y="2743313"/>
            <a:ext cx="229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Null safety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2" name="Google Shape;1022;p51"/>
          <p:cNvSpPr txBox="1"/>
          <p:nvPr/>
        </p:nvSpPr>
        <p:spPr>
          <a:xfrm>
            <a:off x="5972348" y="3137396"/>
            <a:ext cx="22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ermite agregar funciones a clases existentes sin modificar su código fuente original.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51"/>
          <p:cNvSpPr txBox="1"/>
          <p:nvPr/>
        </p:nvSpPr>
        <p:spPr>
          <a:xfrm>
            <a:off x="5974863" y="2743313"/>
            <a:ext cx="261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Funciones de </a:t>
            </a: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extensión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51"/>
          <p:cNvSpPr/>
          <p:nvPr/>
        </p:nvSpPr>
        <p:spPr>
          <a:xfrm>
            <a:off x="752974" y="2292537"/>
            <a:ext cx="295643" cy="295248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D3A9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1"/>
          <p:cNvSpPr/>
          <p:nvPr/>
        </p:nvSpPr>
        <p:spPr>
          <a:xfrm>
            <a:off x="3462398" y="2290883"/>
            <a:ext cx="294853" cy="298557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rgbClr val="D3A9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51"/>
          <p:cNvGrpSpPr/>
          <p:nvPr/>
        </p:nvGrpSpPr>
        <p:grpSpPr>
          <a:xfrm>
            <a:off x="6171046" y="2291957"/>
            <a:ext cx="297989" cy="296409"/>
            <a:chOff x="-47160325" y="1974175"/>
            <a:chExt cx="301700" cy="300100"/>
          </a:xfrm>
        </p:grpSpPr>
        <p:sp>
          <p:nvSpPr>
            <p:cNvPr id="1027" name="Google Shape;1027;p51"/>
            <p:cNvSpPr/>
            <p:nvPr/>
          </p:nvSpPr>
          <p:spPr>
            <a:xfrm>
              <a:off x="-47160325" y="1974175"/>
              <a:ext cx="301700" cy="300100"/>
            </a:xfrm>
            <a:custGeom>
              <a:rect b="b" l="l" r="r" t="t"/>
              <a:pathLst>
                <a:path extrusionOk="0" h="12004" w="12068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-47070525" y="2115150"/>
              <a:ext cx="123675" cy="123675"/>
            </a:xfrm>
            <a:custGeom>
              <a:rect b="b" l="l" r="r" t="t"/>
              <a:pathLst>
                <a:path extrusionOk="0" h="4947" w="4947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51"/>
          <p:cNvSpPr/>
          <p:nvPr/>
        </p:nvSpPr>
        <p:spPr>
          <a:xfrm>
            <a:off x="5180022" y="2351976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51"/>
          <p:cNvGrpSpPr/>
          <p:nvPr/>
        </p:nvGrpSpPr>
        <p:grpSpPr>
          <a:xfrm>
            <a:off x="7109946" y="1329020"/>
            <a:ext cx="1105134" cy="1078956"/>
            <a:chOff x="2180272" y="-464800"/>
            <a:chExt cx="1256977" cy="1227202"/>
          </a:xfrm>
        </p:grpSpPr>
        <p:sp>
          <p:nvSpPr>
            <p:cNvPr id="1031" name="Google Shape;1031;p51"/>
            <p:cNvSpPr/>
            <p:nvPr/>
          </p:nvSpPr>
          <p:spPr>
            <a:xfrm rot="1305289">
              <a:off x="2317483" y="-315805"/>
              <a:ext cx="982555" cy="929213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rotWithShape="0" algn="bl" dir="5400000" dist="76200">
                <a:srgbClr val="D3A96D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1"/>
            <p:cNvSpPr/>
            <p:nvPr/>
          </p:nvSpPr>
          <p:spPr>
            <a:xfrm rot="1305284">
              <a:off x="2487572" y="-154950"/>
              <a:ext cx="642378" cy="607502"/>
            </a:xfrm>
            <a:custGeom>
              <a:rect b="b" l="l" r="r" t="t"/>
              <a:pathLst>
                <a:path extrusionOk="0" h="2230" w="2358">
                  <a:moveTo>
                    <a:pt x="1231" y="0"/>
                  </a:moveTo>
                  <a:cubicBezTo>
                    <a:pt x="1192" y="0"/>
                    <a:pt x="1154" y="21"/>
                    <a:pt x="1131" y="66"/>
                  </a:cubicBezTo>
                  <a:lnTo>
                    <a:pt x="822" y="566"/>
                  </a:lnTo>
                  <a:cubicBezTo>
                    <a:pt x="810" y="602"/>
                    <a:pt x="774" y="626"/>
                    <a:pt x="726" y="626"/>
                  </a:cubicBezTo>
                  <a:lnTo>
                    <a:pt x="131" y="661"/>
                  </a:lnTo>
                  <a:cubicBezTo>
                    <a:pt x="48" y="673"/>
                    <a:pt x="0" y="780"/>
                    <a:pt x="60" y="852"/>
                  </a:cubicBezTo>
                  <a:lnTo>
                    <a:pt x="453" y="1292"/>
                  </a:lnTo>
                  <a:cubicBezTo>
                    <a:pt x="476" y="1328"/>
                    <a:pt x="488" y="1376"/>
                    <a:pt x="476" y="1399"/>
                  </a:cubicBezTo>
                  <a:lnTo>
                    <a:pt x="334" y="1983"/>
                  </a:lnTo>
                  <a:cubicBezTo>
                    <a:pt x="314" y="2051"/>
                    <a:pt x="374" y="2127"/>
                    <a:pt x="442" y="2127"/>
                  </a:cubicBezTo>
                  <a:cubicBezTo>
                    <a:pt x="457" y="2127"/>
                    <a:pt x="473" y="2123"/>
                    <a:pt x="488" y="2114"/>
                  </a:cubicBezTo>
                  <a:lnTo>
                    <a:pt x="1048" y="1876"/>
                  </a:lnTo>
                  <a:cubicBezTo>
                    <a:pt x="1055" y="1872"/>
                    <a:pt x="1064" y="1871"/>
                    <a:pt x="1074" y="1871"/>
                  </a:cubicBezTo>
                  <a:cubicBezTo>
                    <a:pt x="1098" y="1871"/>
                    <a:pt x="1126" y="1879"/>
                    <a:pt x="1143" y="1888"/>
                  </a:cubicBezTo>
                  <a:lnTo>
                    <a:pt x="1655" y="2209"/>
                  </a:lnTo>
                  <a:cubicBezTo>
                    <a:pt x="1672" y="2223"/>
                    <a:pt x="1691" y="2229"/>
                    <a:pt x="1710" y="2229"/>
                  </a:cubicBezTo>
                  <a:cubicBezTo>
                    <a:pt x="1770" y="2229"/>
                    <a:pt x="1828" y="2168"/>
                    <a:pt x="1810" y="2114"/>
                  </a:cubicBezTo>
                  <a:lnTo>
                    <a:pt x="1774" y="1519"/>
                  </a:lnTo>
                  <a:cubicBezTo>
                    <a:pt x="1774" y="1471"/>
                    <a:pt x="1786" y="1447"/>
                    <a:pt x="1810" y="1411"/>
                  </a:cubicBezTo>
                  <a:lnTo>
                    <a:pt x="2274" y="1042"/>
                  </a:lnTo>
                  <a:cubicBezTo>
                    <a:pt x="2358" y="971"/>
                    <a:pt x="2322" y="852"/>
                    <a:pt x="2239" y="840"/>
                  </a:cubicBezTo>
                  <a:lnTo>
                    <a:pt x="1643" y="697"/>
                  </a:lnTo>
                  <a:cubicBezTo>
                    <a:pt x="1608" y="685"/>
                    <a:pt x="1584" y="661"/>
                    <a:pt x="1560" y="626"/>
                  </a:cubicBezTo>
                  <a:lnTo>
                    <a:pt x="1346" y="78"/>
                  </a:lnTo>
                  <a:cubicBezTo>
                    <a:pt x="1320" y="27"/>
                    <a:pt x="1275" y="0"/>
                    <a:pt x="1231" y="0"/>
                  </a:cubicBezTo>
                  <a:close/>
                </a:path>
              </a:pathLst>
            </a:custGeom>
            <a:solidFill>
              <a:srgbClr val="A7BBFE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51"/>
          <p:cNvSpPr/>
          <p:nvPr/>
        </p:nvSpPr>
        <p:spPr>
          <a:xfrm>
            <a:off x="130703" y="1560953"/>
            <a:ext cx="213011" cy="238347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52"/>
          <p:cNvGrpSpPr/>
          <p:nvPr/>
        </p:nvGrpSpPr>
        <p:grpSpPr>
          <a:xfrm>
            <a:off x="6315579" y="1629932"/>
            <a:ext cx="500977" cy="662658"/>
            <a:chOff x="1970600" y="969525"/>
            <a:chExt cx="675900" cy="809700"/>
          </a:xfrm>
        </p:grpSpPr>
        <p:sp>
          <p:nvSpPr>
            <p:cNvPr id="1039" name="Google Shape;1039;p52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41" name="Google Shape;1041;p52"/>
          <p:cNvGrpSpPr/>
          <p:nvPr/>
        </p:nvGrpSpPr>
        <p:grpSpPr>
          <a:xfrm>
            <a:off x="3479463" y="1629932"/>
            <a:ext cx="500977" cy="662658"/>
            <a:chOff x="1970600" y="969525"/>
            <a:chExt cx="675900" cy="809700"/>
          </a:xfrm>
        </p:grpSpPr>
        <p:sp>
          <p:nvSpPr>
            <p:cNvPr id="1042" name="Google Shape;1042;p52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1044" name="Google Shape;1044;p52"/>
          <p:cNvGrpSpPr/>
          <p:nvPr/>
        </p:nvGrpSpPr>
        <p:grpSpPr>
          <a:xfrm>
            <a:off x="640527" y="1629932"/>
            <a:ext cx="500977" cy="662658"/>
            <a:chOff x="1970600" y="969525"/>
            <a:chExt cx="675900" cy="809700"/>
          </a:xfrm>
        </p:grpSpPr>
        <p:sp>
          <p:nvSpPr>
            <p:cNvPr id="1045" name="Google Shape;1045;p52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ECCCBF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D3A96D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FFE9E7"/>
            </a:solidFill>
            <a:ln cap="flat" cmpd="sng" w="28575">
              <a:solidFill>
                <a:srgbClr val="D3A9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D3A96D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1047" name="Google Shape;1047;p52"/>
          <p:cNvSpPr txBox="1"/>
          <p:nvPr/>
        </p:nvSpPr>
        <p:spPr>
          <a:xfrm>
            <a:off x="528300" y="2719474"/>
            <a:ext cx="2409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Proporciona una sintaxis más concisa para definir propiedades y campos.</a:t>
            </a:r>
            <a:endParaRPr sz="1200">
              <a:solidFill>
                <a:srgbClr val="88B1BD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048" name="Google Shape;1048;p52"/>
          <p:cNvSpPr txBox="1"/>
          <p:nvPr/>
        </p:nvSpPr>
        <p:spPr>
          <a:xfrm>
            <a:off x="528300" y="2263503"/>
            <a:ext cx="25725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Propiedades y campo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p52"/>
          <p:cNvSpPr txBox="1"/>
          <p:nvPr/>
        </p:nvSpPr>
        <p:spPr>
          <a:xfrm>
            <a:off x="3367052" y="2719477"/>
            <a:ext cx="24099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Tiene características que permiten una conversión de tipos más segura y automática.</a:t>
            </a:r>
            <a:endParaRPr sz="1200">
              <a:solidFill>
                <a:srgbClr val="88B1BD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050" name="Google Shape;1050;p52"/>
          <p:cNvSpPr txBox="1"/>
          <p:nvPr/>
        </p:nvSpPr>
        <p:spPr>
          <a:xfrm>
            <a:off x="3367052" y="2263504"/>
            <a:ext cx="2407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Smart Casts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52"/>
          <p:cNvSpPr txBox="1"/>
          <p:nvPr/>
        </p:nvSpPr>
        <p:spPr>
          <a:xfrm>
            <a:off x="6205803" y="2719477"/>
            <a:ext cx="24099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diseñado para ser compatible con código Java existente.</a:t>
            </a:r>
            <a:endParaRPr sz="1200">
              <a:solidFill>
                <a:srgbClr val="88B1BD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1052" name="Google Shape;1052;p52"/>
          <p:cNvSpPr txBox="1"/>
          <p:nvPr/>
        </p:nvSpPr>
        <p:spPr>
          <a:xfrm>
            <a:off x="6205804" y="2263504"/>
            <a:ext cx="2407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88B1BD"/>
                </a:solidFill>
                <a:latin typeface="Montserrat"/>
                <a:ea typeface="Montserrat"/>
                <a:cs typeface="Montserrat"/>
                <a:sym typeface="Montserrat"/>
              </a:rPr>
              <a:t>Interoperabilidad</a:t>
            </a:r>
            <a:endParaRPr b="1" sz="1500">
              <a:solidFill>
                <a:srgbClr val="88B1B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3" name="Google Shape;1053;p52"/>
          <p:cNvGrpSpPr/>
          <p:nvPr/>
        </p:nvGrpSpPr>
        <p:grpSpPr>
          <a:xfrm>
            <a:off x="3571631" y="1743426"/>
            <a:ext cx="310659" cy="342954"/>
            <a:chOff x="-46401050" y="2333325"/>
            <a:chExt cx="300125" cy="300100"/>
          </a:xfrm>
        </p:grpSpPr>
        <p:sp>
          <p:nvSpPr>
            <p:cNvPr id="1054" name="Google Shape;1054;p52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52"/>
          <p:cNvGrpSpPr/>
          <p:nvPr/>
        </p:nvGrpSpPr>
        <p:grpSpPr>
          <a:xfrm>
            <a:off x="6412024" y="1764125"/>
            <a:ext cx="310659" cy="301556"/>
            <a:chOff x="-45664625" y="2352225"/>
            <a:chExt cx="300125" cy="263875"/>
          </a:xfrm>
        </p:grpSpPr>
        <p:sp>
          <p:nvSpPr>
            <p:cNvPr id="1059" name="Google Shape;1059;p52"/>
            <p:cNvSpPr/>
            <p:nvPr/>
          </p:nvSpPr>
          <p:spPr>
            <a:xfrm>
              <a:off x="-45664625" y="2352225"/>
              <a:ext cx="300125" cy="263875"/>
            </a:xfrm>
            <a:custGeom>
              <a:rect b="b" l="l" r="r" t="t"/>
              <a:pathLst>
                <a:path extrusionOk="0" h="10555" w="12005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-45612625" y="2475100"/>
              <a:ext cx="55150" cy="88225"/>
            </a:xfrm>
            <a:custGeom>
              <a:rect b="b" l="l" r="r" t="t"/>
              <a:pathLst>
                <a:path extrusionOk="0" h="3529" w="2206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-45471650" y="2475100"/>
              <a:ext cx="54375" cy="86850"/>
            </a:xfrm>
            <a:custGeom>
              <a:rect b="b" l="l" r="r" t="t"/>
              <a:pathLst>
                <a:path extrusionOk="0" h="3474" w="2175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-45542525" y="2456975"/>
              <a:ext cx="55150" cy="123300"/>
            </a:xfrm>
            <a:custGeom>
              <a:rect b="b" l="l" r="r" t="t"/>
              <a:pathLst>
                <a:path extrusionOk="0" h="4932" w="2206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-45541750" y="238610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-45488175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-45436200" y="2386100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6" name="Google Shape;1066;p52"/>
          <p:cNvGrpSpPr/>
          <p:nvPr/>
        </p:nvGrpSpPr>
        <p:grpSpPr>
          <a:xfrm>
            <a:off x="734076" y="1742957"/>
            <a:ext cx="310634" cy="343869"/>
            <a:chOff x="-47157950" y="2712175"/>
            <a:chExt cx="300100" cy="300900"/>
          </a:xfrm>
        </p:grpSpPr>
        <p:sp>
          <p:nvSpPr>
            <p:cNvPr id="1067" name="Google Shape;1067;p52"/>
            <p:cNvSpPr/>
            <p:nvPr/>
          </p:nvSpPr>
          <p:spPr>
            <a:xfrm>
              <a:off x="-47157950" y="2712175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-47087075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-47052400" y="28523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-47051625" y="29579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-47051625" y="292325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-47017750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-46964975" y="2852375"/>
              <a:ext cx="35450" cy="17350"/>
            </a:xfrm>
            <a:custGeom>
              <a:rect b="b" l="l" r="r" t="t"/>
              <a:pathLst>
                <a:path extrusionOk="0" h="694" w="141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rgbClr val="D3A9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4" name="Google Shape;1074;p52"/>
          <p:cNvSpPr/>
          <p:nvPr/>
        </p:nvSpPr>
        <p:spPr>
          <a:xfrm>
            <a:off x="2621705" y="2086921"/>
            <a:ext cx="313851" cy="387790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53"/>
          <p:cNvPicPr preferRelativeResize="0"/>
          <p:nvPr/>
        </p:nvPicPr>
        <p:blipFill rotWithShape="1">
          <a:blip r:embed="rId3">
            <a:alphaModFix/>
          </a:blip>
          <a:srcRect b="12296" l="0" r="0" t="0"/>
          <a:stretch/>
        </p:blipFill>
        <p:spPr>
          <a:xfrm>
            <a:off x="112300" y="419100"/>
            <a:ext cx="4430095" cy="38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3"/>
          <p:cNvPicPr preferRelativeResize="0"/>
          <p:nvPr/>
        </p:nvPicPr>
        <p:blipFill rotWithShape="1">
          <a:blip r:embed="rId4">
            <a:alphaModFix/>
          </a:blip>
          <a:srcRect b="11363" l="0" r="0" t="0"/>
          <a:stretch/>
        </p:blipFill>
        <p:spPr>
          <a:xfrm>
            <a:off x="4642200" y="419100"/>
            <a:ext cx="4383500" cy="3885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 Java VS Kotlin</a:t>
            </a:r>
            <a:endParaRPr/>
          </a:p>
        </p:txBody>
      </p:sp>
      <p:sp>
        <p:nvSpPr>
          <p:cNvPr id="1086" name="Google Shape;1086;p54"/>
          <p:cNvSpPr txBox="1"/>
          <p:nvPr>
            <p:ph idx="1" type="body"/>
          </p:nvPr>
        </p:nvSpPr>
        <p:spPr>
          <a:xfrm>
            <a:off x="387900" y="825025"/>
            <a:ext cx="83682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 Kotlin ofrece algunas mejoras en cuanto a sintaxis y funcionalidades en comparación con Java.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-Java ofrece mayor cantidad de recursos.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-Kotlin tiende a ser más </a:t>
            </a:r>
            <a:r>
              <a:rPr lang="es"/>
              <a:t>rápido</a:t>
            </a:r>
            <a:r>
              <a:rPr lang="es"/>
              <a:t> en la compilación.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 Java VS Kotlin</a:t>
            </a:r>
            <a:endParaRPr/>
          </a:p>
        </p:txBody>
      </p:sp>
      <p:pic>
        <p:nvPicPr>
          <p:cNvPr id="1092" name="Google Shape;10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75" y="1366450"/>
            <a:ext cx="6555076" cy="37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 Java VS Kotlin</a:t>
            </a:r>
            <a:endParaRPr/>
          </a:p>
        </p:txBody>
      </p:sp>
      <p:sp>
        <p:nvSpPr>
          <p:cNvPr id="1098" name="Google Shape;1098;p5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Ambos Java y Kotlin se ejecutan en la JVM, lo que da como resultado un rendimiento similar en condiciones normales.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-Kotlin ofrece mejoras en sintaxis y funcionalidades: inferencia de tipos, funciones de extensión, nulos seguros.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-Pruebas muestran que Kotlin puede tener un mejor rendimiento en situaciones específicas debido a características como funciones de extensión en línea y expresiones lambda.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 Java VS Kotlin: </a:t>
            </a:r>
            <a:r>
              <a:rPr lang="es"/>
              <a:t>Conclusión</a:t>
            </a:r>
            <a:endParaRPr/>
          </a:p>
        </p:txBody>
      </p:sp>
      <p:sp>
        <p:nvSpPr>
          <p:cNvPr id="1104" name="Google Shape;1104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Kotlin ofrece optimizaciones adicionales como coroutines para programación asíncrona y operaciones intensivas.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En resumen, tanto Java como Kotlin proporcionan buen rendimiento gracias a la JVM.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La elección entre los dos lenguajes debe considerar el caso de uso, las características específicas del proyecto y las necesidades de rendimiento.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10" name="Google Shape;1110;p58"/>
          <p:cNvSpPr txBox="1"/>
          <p:nvPr>
            <p:ph type="title"/>
          </p:nvPr>
        </p:nvSpPr>
        <p:spPr>
          <a:xfrm>
            <a:off x="463975" y="14194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Transformación de listas</a:t>
            </a:r>
            <a:endParaRPr sz="2000"/>
          </a:p>
        </p:txBody>
      </p:sp>
      <p:pic>
        <p:nvPicPr>
          <p:cNvPr id="1111" name="Google Shape;11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2242025"/>
            <a:ext cx="8292126" cy="10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58"/>
          <p:cNvSpPr txBox="1"/>
          <p:nvPr>
            <p:ph type="title"/>
          </p:nvPr>
        </p:nvSpPr>
        <p:spPr>
          <a:xfrm>
            <a:off x="463975" y="18307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Java</a:t>
            </a:r>
            <a:endParaRPr sz="2000"/>
          </a:p>
        </p:txBody>
      </p:sp>
      <p:sp>
        <p:nvSpPr>
          <p:cNvPr id="1113" name="Google Shape;1113;p58"/>
          <p:cNvSpPr txBox="1"/>
          <p:nvPr>
            <p:ph type="title"/>
          </p:nvPr>
        </p:nvSpPr>
        <p:spPr>
          <a:xfrm>
            <a:off x="463975" y="3379650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Kotlin</a:t>
            </a:r>
            <a:endParaRPr sz="2000"/>
          </a:p>
        </p:txBody>
      </p:sp>
      <p:pic>
        <p:nvPicPr>
          <p:cNvPr id="1114" name="Google Shape;11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3752575"/>
            <a:ext cx="8292126" cy="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20" name="Google Shape;1120;p59"/>
          <p:cNvSpPr txBox="1"/>
          <p:nvPr>
            <p:ph type="title"/>
          </p:nvPr>
        </p:nvSpPr>
        <p:spPr>
          <a:xfrm>
            <a:off x="463975" y="14194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Transformación de listas</a:t>
            </a:r>
            <a:endParaRPr sz="2000"/>
          </a:p>
        </p:txBody>
      </p:sp>
      <p:pic>
        <p:nvPicPr>
          <p:cNvPr id="1121" name="Google Shape;11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1876625"/>
            <a:ext cx="8292124" cy="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2917800"/>
            <a:ext cx="8292125" cy="18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28" name="Google Shape;1128;p60"/>
          <p:cNvSpPr txBox="1"/>
          <p:nvPr>
            <p:ph type="title"/>
          </p:nvPr>
        </p:nvSpPr>
        <p:spPr>
          <a:xfrm>
            <a:off x="463975" y="14194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Varg Args</a:t>
            </a:r>
            <a:endParaRPr sz="2000"/>
          </a:p>
        </p:txBody>
      </p:sp>
      <p:sp>
        <p:nvSpPr>
          <p:cNvPr id="1129" name="Google Shape;1129;p60"/>
          <p:cNvSpPr txBox="1"/>
          <p:nvPr>
            <p:ph type="title"/>
          </p:nvPr>
        </p:nvSpPr>
        <p:spPr>
          <a:xfrm>
            <a:off x="463975" y="18307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Java</a:t>
            </a:r>
            <a:endParaRPr sz="2000"/>
          </a:p>
        </p:txBody>
      </p:sp>
      <p:pic>
        <p:nvPicPr>
          <p:cNvPr id="1130" name="Google Shape;11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25" y="2242025"/>
            <a:ext cx="8221875" cy="1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0" name="Google Shape;780;p4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{33D432C4-6094-4F73-A502-27FB9243A42C}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Mario Agustin Monzon Brito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Camila Benitez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Elias Fernando Puddini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AnahÍ Sheila Felix Tolentino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Ariel Vaca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81" name="Google Shape;781;p43"/>
          <p:cNvSpPr txBox="1"/>
          <p:nvPr>
            <p:ph idx="4294967295" type="title"/>
          </p:nvPr>
        </p:nvSpPr>
        <p:spPr>
          <a:xfrm>
            <a:off x="452300" y="6562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Integrantes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2" name="Google Shape;78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36" name="Google Shape;1136;p61"/>
          <p:cNvSpPr txBox="1"/>
          <p:nvPr>
            <p:ph type="title"/>
          </p:nvPr>
        </p:nvSpPr>
        <p:spPr>
          <a:xfrm>
            <a:off x="463975" y="14194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Varg Args</a:t>
            </a:r>
            <a:endParaRPr sz="2000"/>
          </a:p>
        </p:txBody>
      </p:sp>
      <p:sp>
        <p:nvSpPr>
          <p:cNvPr id="1137" name="Google Shape;1137;p61"/>
          <p:cNvSpPr txBox="1"/>
          <p:nvPr>
            <p:ph type="title"/>
          </p:nvPr>
        </p:nvSpPr>
        <p:spPr>
          <a:xfrm>
            <a:off x="463975" y="18307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Kotlin</a:t>
            </a:r>
            <a:endParaRPr sz="2000"/>
          </a:p>
        </p:txBody>
      </p:sp>
      <p:pic>
        <p:nvPicPr>
          <p:cNvPr id="1138" name="Google Shape;11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2394425"/>
            <a:ext cx="8292125" cy="8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3373525"/>
            <a:ext cx="8292126" cy="9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45" name="Google Shape;1145;p62"/>
          <p:cNvSpPr txBox="1"/>
          <p:nvPr>
            <p:ph type="title"/>
          </p:nvPr>
        </p:nvSpPr>
        <p:spPr>
          <a:xfrm>
            <a:off x="463975" y="14194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Cambiar atributo clase</a:t>
            </a:r>
            <a:endParaRPr sz="2000"/>
          </a:p>
        </p:txBody>
      </p:sp>
      <p:sp>
        <p:nvSpPr>
          <p:cNvPr id="1146" name="Google Shape;1146;p62"/>
          <p:cNvSpPr txBox="1"/>
          <p:nvPr>
            <p:ph type="title"/>
          </p:nvPr>
        </p:nvSpPr>
        <p:spPr>
          <a:xfrm>
            <a:off x="463975" y="183072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Kotlin</a:t>
            </a:r>
            <a:endParaRPr sz="2000"/>
          </a:p>
        </p:txBody>
      </p:sp>
      <p:pic>
        <p:nvPicPr>
          <p:cNvPr id="1147" name="Google Shape;11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" y="2394425"/>
            <a:ext cx="7852573" cy="7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5" y="3293175"/>
            <a:ext cx="7852575" cy="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54" name="Google Shape;1154;p63"/>
          <p:cNvSpPr txBox="1"/>
          <p:nvPr>
            <p:ph type="title"/>
          </p:nvPr>
        </p:nvSpPr>
        <p:spPr>
          <a:xfrm>
            <a:off x="454550" y="170257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Cambiar atributo clase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Java</a:t>
            </a:r>
            <a:endParaRPr sz="2000"/>
          </a:p>
        </p:txBody>
      </p:sp>
      <p:pic>
        <p:nvPicPr>
          <p:cNvPr id="1155" name="Google Shape;11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" y="2190775"/>
            <a:ext cx="7920263" cy="2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Performance</a:t>
            </a:r>
            <a:endParaRPr/>
          </a:p>
        </p:txBody>
      </p:sp>
      <p:sp>
        <p:nvSpPr>
          <p:cNvPr id="1161" name="Google Shape;1161;p64"/>
          <p:cNvSpPr txBox="1"/>
          <p:nvPr>
            <p:ph type="title"/>
          </p:nvPr>
        </p:nvSpPr>
        <p:spPr>
          <a:xfrm>
            <a:off x="454550" y="1702575"/>
            <a:ext cx="83682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Cambiar atributo clase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62" name="Google Shape;11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0" y="2247400"/>
            <a:ext cx="8301551" cy="9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Conclusión: La búsqueda de la simplificación</a:t>
            </a:r>
            <a:endParaRPr/>
          </a:p>
        </p:txBody>
      </p:sp>
      <p:sp>
        <p:nvSpPr>
          <p:cNvPr id="1168" name="Google Shape;1168;p65"/>
          <p:cNvSpPr txBox="1"/>
          <p:nvPr>
            <p:ph idx="1" type="body"/>
          </p:nvPr>
        </p:nvSpPr>
        <p:spPr>
          <a:xfrm>
            <a:off x="2910775" y="1328675"/>
            <a:ext cx="58452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Kotlin es un lenguaje moderno que se ejecuta en la JVM.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La intencionalidad de su creación es la simplificación de la programación en la plataforma. 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600"/>
              <a:buChar char="●"/>
            </a:pPr>
            <a:r>
              <a:rPr lang="es" sz="1600"/>
              <a:t>Ambos lenguajes pueden desarrollar con la misma capacidad un software funcional dedicado a objetos y que esté especialmente implementado en sistemas operativos Android.</a:t>
            </a:r>
            <a:endParaRPr sz="1600"/>
          </a:p>
        </p:txBody>
      </p:sp>
      <p:grpSp>
        <p:nvGrpSpPr>
          <p:cNvPr id="1169" name="Google Shape;1169;p65"/>
          <p:cNvGrpSpPr/>
          <p:nvPr/>
        </p:nvGrpSpPr>
        <p:grpSpPr>
          <a:xfrm>
            <a:off x="387900" y="2129472"/>
            <a:ext cx="2222728" cy="2764328"/>
            <a:chOff x="1311900" y="2073147"/>
            <a:chExt cx="2222728" cy="2764328"/>
          </a:xfrm>
        </p:grpSpPr>
        <p:sp>
          <p:nvSpPr>
            <p:cNvPr id="1170" name="Google Shape;1170;p65"/>
            <p:cNvSpPr/>
            <p:nvPr/>
          </p:nvSpPr>
          <p:spPr>
            <a:xfrm>
              <a:off x="1311900" y="43796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1" name="Google Shape;1171;p65"/>
            <p:cNvGrpSpPr/>
            <p:nvPr/>
          </p:nvGrpSpPr>
          <p:grpSpPr>
            <a:xfrm>
              <a:off x="1553108" y="2073147"/>
              <a:ext cx="1981520" cy="2535354"/>
              <a:chOff x="900306" y="1128050"/>
              <a:chExt cx="3138296" cy="4015448"/>
            </a:xfrm>
          </p:grpSpPr>
          <p:sp>
            <p:nvSpPr>
              <p:cNvPr id="1172" name="Google Shape;1172;p65"/>
              <p:cNvSpPr/>
              <p:nvPr/>
            </p:nvSpPr>
            <p:spPr>
              <a:xfrm flipH="1">
                <a:off x="1939169" y="2402385"/>
                <a:ext cx="398524" cy="570418"/>
              </a:xfrm>
              <a:custGeom>
                <a:rect b="b" l="l" r="r" t="t"/>
                <a:pathLst>
                  <a:path extrusionOk="0" h="2970" w="2075">
                    <a:moveTo>
                      <a:pt x="241" y="1"/>
                    </a:moveTo>
                    <a:cubicBezTo>
                      <a:pt x="110" y="1"/>
                      <a:pt x="0" y="111"/>
                      <a:pt x="0" y="241"/>
                    </a:cubicBezTo>
                    <a:lnTo>
                      <a:pt x="0" y="2729"/>
                    </a:lnTo>
                    <a:cubicBezTo>
                      <a:pt x="0" y="2860"/>
                      <a:pt x="110" y="2970"/>
                      <a:pt x="241" y="2970"/>
                    </a:cubicBezTo>
                    <a:lnTo>
                      <a:pt x="1833" y="2970"/>
                    </a:lnTo>
                    <a:cubicBezTo>
                      <a:pt x="1964" y="2970"/>
                      <a:pt x="2074" y="2860"/>
                      <a:pt x="2074" y="2729"/>
                    </a:cubicBezTo>
                    <a:lnTo>
                      <a:pt x="2074" y="241"/>
                    </a:lnTo>
                    <a:cubicBezTo>
                      <a:pt x="2074" y="111"/>
                      <a:pt x="1964" y="1"/>
                      <a:pt x="1833" y="1"/>
                    </a:cubicBezTo>
                    <a:close/>
                  </a:path>
                </a:pathLst>
              </a:custGeom>
              <a:solidFill>
                <a:srgbClr val="866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 flipH="1">
                <a:off x="1931103" y="2389325"/>
                <a:ext cx="414658" cy="595578"/>
              </a:xfrm>
              <a:custGeom>
                <a:rect b="b" l="l" r="r" t="t"/>
                <a:pathLst>
                  <a:path extrusionOk="0" h="3101" w="2159">
                    <a:moveTo>
                      <a:pt x="1875" y="131"/>
                    </a:moveTo>
                    <a:cubicBezTo>
                      <a:pt x="1964" y="131"/>
                      <a:pt x="2053" y="220"/>
                      <a:pt x="2053" y="309"/>
                    </a:cubicBezTo>
                    <a:lnTo>
                      <a:pt x="2053" y="2797"/>
                    </a:lnTo>
                    <a:cubicBezTo>
                      <a:pt x="2053" y="2907"/>
                      <a:pt x="1964" y="2991"/>
                      <a:pt x="1875" y="2991"/>
                    </a:cubicBezTo>
                    <a:lnTo>
                      <a:pt x="283" y="2991"/>
                    </a:lnTo>
                    <a:cubicBezTo>
                      <a:pt x="194" y="2991"/>
                      <a:pt x="110" y="2907"/>
                      <a:pt x="110" y="2797"/>
                    </a:cubicBezTo>
                    <a:lnTo>
                      <a:pt x="110" y="309"/>
                    </a:lnTo>
                    <a:cubicBezTo>
                      <a:pt x="110" y="220"/>
                      <a:pt x="194" y="131"/>
                      <a:pt x="283" y="131"/>
                    </a:cubicBezTo>
                    <a:close/>
                    <a:moveTo>
                      <a:pt x="283" y="1"/>
                    </a:moveTo>
                    <a:cubicBezTo>
                      <a:pt x="131" y="1"/>
                      <a:pt x="1" y="158"/>
                      <a:pt x="1" y="309"/>
                    </a:cubicBezTo>
                    <a:lnTo>
                      <a:pt x="1" y="2797"/>
                    </a:lnTo>
                    <a:cubicBezTo>
                      <a:pt x="1" y="2970"/>
                      <a:pt x="131" y="3101"/>
                      <a:pt x="283" y="3101"/>
                    </a:cubicBezTo>
                    <a:lnTo>
                      <a:pt x="1875" y="3101"/>
                    </a:lnTo>
                    <a:cubicBezTo>
                      <a:pt x="2027" y="3101"/>
                      <a:pt x="2158" y="2970"/>
                      <a:pt x="2158" y="2797"/>
                    </a:cubicBezTo>
                    <a:lnTo>
                      <a:pt x="2158" y="309"/>
                    </a:lnTo>
                    <a:cubicBezTo>
                      <a:pt x="2158" y="158"/>
                      <a:pt x="2027" y="1"/>
                      <a:pt x="187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 flipH="1">
                <a:off x="2215740" y="4623204"/>
                <a:ext cx="394491" cy="431751"/>
              </a:xfrm>
              <a:custGeom>
                <a:rect b="b" l="l" r="r" t="t"/>
                <a:pathLst>
                  <a:path extrusionOk="0" h="2248" w="2054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 flipH="1">
                <a:off x="2207865" y="4615138"/>
                <a:ext cx="410432" cy="452877"/>
              </a:xfrm>
              <a:custGeom>
                <a:rect b="b" l="l" r="r" t="t"/>
                <a:pathLst>
                  <a:path extrusionOk="0" h="2358" w="2137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5"/>
              <p:cNvSpPr/>
              <p:nvPr/>
            </p:nvSpPr>
            <p:spPr>
              <a:xfrm flipH="1">
                <a:off x="1473609" y="4623204"/>
                <a:ext cx="394299" cy="431751"/>
              </a:xfrm>
              <a:custGeom>
                <a:rect b="b" l="l" r="r" t="t"/>
                <a:pathLst>
                  <a:path extrusionOk="0" h="2248" w="2053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65"/>
              <p:cNvSpPr/>
              <p:nvPr/>
            </p:nvSpPr>
            <p:spPr>
              <a:xfrm flipH="1">
                <a:off x="1465543" y="4615138"/>
                <a:ext cx="415618" cy="452877"/>
              </a:xfrm>
              <a:custGeom>
                <a:rect b="b" l="l" r="r" t="t"/>
                <a:pathLst>
                  <a:path extrusionOk="0" h="2358" w="2164">
                    <a:moveTo>
                      <a:pt x="2054" y="111"/>
                    </a:moveTo>
                    <a:lnTo>
                      <a:pt x="2054" y="2226"/>
                    </a:lnTo>
                    <a:lnTo>
                      <a:pt x="132" y="2226"/>
                    </a:lnTo>
                    <a:lnTo>
                      <a:pt x="132" y="111"/>
                    </a:lnTo>
                    <a:close/>
                    <a:moveTo>
                      <a:pt x="1" y="1"/>
                    </a:moveTo>
                    <a:lnTo>
                      <a:pt x="1" y="43"/>
                    </a:lnTo>
                    <a:lnTo>
                      <a:pt x="1" y="2357"/>
                    </a:lnTo>
                    <a:lnTo>
                      <a:pt x="2164" y="2357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5"/>
              <p:cNvSpPr/>
              <p:nvPr/>
            </p:nvSpPr>
            <p:spPr>
              <a:xfrm flipH="1">
                <a:off x="2610044" y="4623204"/>
                <a:ext cx="393531" cy="431751"/>
              </a:xfrm>
              <a:custGeom>
                <a:rect b="b" l="l" r="r" t="t"/>
                <a:pathLst>
                  <a:path extrusionOk="0" h="2248" w="2049">
                    <a:moveTo>
                      <a:pt x="1" y="1"/>
                    </a:moveTo>
                    <a:lnTo>
                      <a:pt x="1" y="2247"/>
                    </a:lnTo>
                    <a:lnTo>
                      <a:pt x="2048" y="2247"/>
                    </a:lnTo>
                    <a:lnTo>
                      <a:pt x="2048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5"/>
              <p:cNvSpPr/>
              <p:nvPr/>
            </p:nvSpPr>
            <p:spPr>
              <a:xfrm flipH="1">
                <a:off x="2596984" y="4615138"/>
                <a:ext cx="415618" cy="452877"/>
              </a:xfrm>
              <a:custGeom>
                <a:rect b="b" l="l" r="r" t="t"/>
                <a:pathLst>
                  <a:path extrusionOk="0" h="2358" w="2164">
                    <a:moveTo>
                      <a:pt x="2032" y="111"/>
                    </a:moveTo>
                    <a:lnTo>
                      <a:pt x="2032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63" y="2357"/>
                    </a:lnTo>
                    <a:lnTo>
                      <a:pt x="216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5"/>
              <p:cNvSpPr/>
              <p:nvPr/>
            </p:nvSpPr>
            <p:spPr>
              <a:xfrm flipH="1">
                <a:off x="1867722" y="4623204"/>
                <a:ext cx="394491" cy="431751"/>
              </a:xfrm>
              <a:custGeom>
                <a:rect b="b" l="l" r="r" t="t"/>
                <a:pathLst>
                  <a:path extrusionOk="0" h="2248" w="2054">
                    <a:moveTo>
                      <a:pt x="0" y="1"/>
                    </a:moveTo>
                    <a:lnTo>
                      <a:pt x="0" y="2247"/>
                    </a:lnTo>
                    <a:lnTo>
                      <a:pt x="2053" y="2247"/>
                    </a:lnTo>
                    <a:lnTo>
                      <a:pt x="205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65"/>
              <p:cNvSpPr/>
              <p:nvPr/>
            </p:nvSpPr>
            <p:spPr>
              <a:xfrm flipH="1">
                <a:off x="1859847" y="4615138"/>
                <a:ext cx="410432" cy="452877"/>
              </a:xfrm>
              <a:custGeom>
                <a:rect b="b" l="l" r="r" t="t"/>
                <a:pathLst>
                  <a:path extrusionOk="0" h="2358" w="2137">
                    <a:moveTo>
                      <a:pt x="2027" y="111"/>
                    </a:moveTo>
                    <a:lnTo>
                      <a:pt x="2027" y="2226"/>
                    </a:lnTo>
                    <a:lnTo>
                      <a:pt x="110" y="2226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43"/>
                    </a:lnTo>
                    <a:lnTo>
                      <a:pt x="0" y="2357"/>
                    </a:lnTo>
                    <a:lnTo>
                      <a:pt x="2137" y="2357"/>
                    </a:lnTo>
                    <a:lnTo>
                      <a:pt x="213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65"/>
              <p:cNvSpPr/>
              <p:nvPr/>
            </p:nvSpPr>
            <p:spPr>
              <a:xfrm flipH="1">
                <a:off x="2194615" y="4916868"/>
                <a:ext cx="553517" cy="213571"/>
              </a:xfrm>
              <a:custGeom>
                <a:rect b="b" l="l" r="r" t="t"/>
                <a:pathLst>
                  <a:path extrusionOk="0" h="1112" w="2882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65"/>
              <p:cNvSpPr/>
              <p:nvPr/>
            </p:nvSpPr>
            <p:spPr>
              <a:xfrm flipH="1">
                <a:off x="2182707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 flipH="1">
                <a:off x="1453445" y="4916868"/>
                <a:ext cx="553325" cy="213571"/>
              </a:xfrm>
              <a:custGeom>
                <a:rect b="b" l="l" r="r" t="t"/>
                <a:pathLst>
                  <a:path extrusionOk="0" h="1112" w="2881">
                    <a:moveTo>
                      <a:pt x="0" y="1"/>
                    </a:moveTo>
                    <a:lnTo>
                      <a:pt x="0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 flipH="1">
                <a:off x="1440385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881" y="111"/>
                    </a:moveTo>
                    <a:lnTo>
                      <a:pt x="288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 flipH="1">
                <a:off x="1377979" y="1137077"/>
                <a:ext cx="1571243" cy="1349029"/>
              </a:xfrm>
              <a:custGeom>
                <a:rect b="b" l="l" r="r" t="t"/>
                <a:pathLst>
                  <a:path extrusionOk="0" h="7024" w="8181">
                    <a:moveTo>
                      <a:pt x="2289" y="1"/>
                    </a:moveTo>
                    <a:cubicBezTo>
                      <a:pt x="1027" y="1"/>
                      <a:pt x="0" y="1022"/>
                      <a:pt x="0" y="2310"/>
                    </a:cubicBezTo>
                    <a:lnTo>
                      <a:pt x="0" y="4714"/>
                    </a:lnTo>
                    <a:cubicBezTo>
                      <a:pt x="0" y="5976"/>
                      <a:pt x="1027" y="7023"/>
                      <a:pt x="2289" y="7023"/>
                    </a:cubicBezTo>
                    <a:lnTo>
                      <a:pt x="5871" y="7023"/>
                    </a:lnTo>
                    <a:cubicBezTo>
                      <a:pt x="7159" y="7023"/>
                      <a:pt x="8180" y="5976"/>
                      <a:pt x="8180" y="4714"/>
                    </a:cubicBezTo>
                    <a:lnTo>
                      <a:pt x="8180" y="2310"/>
                    </a:lnTo>
                    <a:cubicBezTo>
                      <a:pt x="8180" y="1022"/>
                      <a:pt x="7159" y="1"/>
                      <a:pt x="5871" y="1"/>
                    </a:cubicBezTo>
                    <a:close/>
                  </a:path>
                </a:pathLst>
              </a:custGeom>
              <a:solidFill>
                <a:srgbClr val="AEE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 flipH="1">
                <a:off x="1368952" y="1128050"/>
                <a:ext cx="1593330" cy="1367083"/>
              </a:xfrm>
              <a:custGeom>
                <a:rect b="b" l="l" r="r" t="t"/>
                <a:pathLst>
                  <a:path extrusionOk="0" h="7118" w="8296">
                    <a:moveTo>
                      <a:pt x="5939" y="110"/>
                    </a:moveTo>
                    <a:cubicBezTo>
                      <a:pt x="7180" y="110"/>
                      <a:pt x="8186" y="1116"/>
                      <a:pt x="8186" y="2357"/>
                    </a:cubicBezTo>
                    <a:lnTo>
                      <a:pt x="8186" y="4761"/>
                    </a:lnTo>
                    <a:cubicBezTo>
                      <a:pt x="8186" y="6002"/>
                      <a:pt x="7180" y="7007"/>
                      <a:pt x="5939" y="7007"/>
                    </a:cubicBezTo>
                    <a:lnTo>
                      <a:pt x="2357" y="7007"/>
                    </a:lnTo>
                    <a:cubicBezTo>
                      <a:pt x="1116" y="7007"/>
                      <a:pt x="110" y="6002"/>
                      <a:pt x="110" y="4761"/>
                    </a:cubicBezTo>
                    <a:lnTo>
                      <a:pt x="110" y="2357"/>
                    </a:lnTo>
                    <a:cubicBezTo>
                      <a:pt x="110" y="1116"/>
                      <a:pt x="1116" y="110"/>
                      <a:pt x="2357" y="110"/>
                    </a:cubicBezTo>
                    <a:close/>
                    <a:moveTo>
                      <a:pt x="2357" y="0"/>
                    </a:moveTo>
                    <a:cubicBezTo>
                      <a:pt x="1048" y="0"/>
                      <a:pt x="0" y="1048"/>
                      <a:pt x="0" y="2357"/>
                    </a:cubicBezTo>
                    <a:lnTo>
                      <a:pt x="0" y="4761"/>
                    </a:lnTo>
                    <a:cubicBezTo>
                      <a:pt x="0" y="6070"/>
                      <a:pt x="1048" y="7117"/>
                      <a:pt x="2357" y="7117"/>
                    </a:cubicBezTo>
                    <a:lnTo>
                      <a:pt x="5939" y="7117"/>
                    </a:lnTo>
                    <a:cubicBezTo>
                      <a:pt x="7248" y="7117"/>
                      <a:pt x="8296" y="6070"/>
                      <a:pt x="8296" y="4761"/>
                    </a:cubicBezTo>
                    <a:lnTo>
                      <a:pt x="8296" y="2357"/>
                    </a:lnTo>
                    <a:cubicBezTo>
                      <a:pt x="8296" y="1048"/>
                      <a:pt x="7248" y="0"/>
                      <a:pt x="593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 flipH="1">
                <a:off x="1813569" y="1450907"/>
                <a:ext cx="1023104" cy="1035203"/>
              </a:xfrm>
              <a:custGeom>
                <a:rect b="b" l="l" r="r" t="t"/>
                <a:pathLst>
                  <a:path extrusionOk="0" h="5390" w="5327"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lnTo>
                      <a:pt x="1" y="4625"/>
                    </a:lnTo>
                    <a:cubicBezTo>
                      <a:pt x="441" y="5086"/>
                      <a:pt x="1027" y="5389"/>
                      <a:pt x="1703" y="5389"/>
                    </a:cubicBezTo>
                    <a:lnTo>
                      <a:pt x="5327" y="5389"/>
                    </a:lnTo>
                    <a:lnTo>
                      <a:pt x="5327" y="786"/>
                    </a:lnTo>
                    <a:cubicBezTo>
                      <a:pt x="5327" y="351"/>
                      <a:pt x="4976" y="0"/>
                      <a:pt x="4541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5"/>
              <p:cNvSpPr/>
              <p:nvPr/>
            </p:nvSpPr>
            <p:spPr>
              <a:xfrm flipH="1">
                <a:off x="1800509" y="1442841"/>
                <a:ext cx="1044038" cy="1052297"/>
              </a:xfrm>
              <a:custGeom>
                <a:rect b="b" l="l" r="r" t="t"/>
                <a:pathLst>
                  <a:path extrusionOk="0" h="5479" w="5436">
                    <a:moveTo>
                      <a:pt x="4582" y="111"/>
                    </a:moveTo>
                    <a:cubicBezTo>
                      <a:pt x="4996" y="111"/>
                      <a:pt x="5305" y="435"/>
                      <a:pt x="5305" y="828"/>
                    </a:cubicBezTo>
                    <a:lnTo>
                      <a:pt x="5305" y="5368"/>
                    </a:lnTo>
                    <a:lnTo>
                      <a:pt x="1744" y="5368"/>
                    </a:lnTo>
                    <a:cubicBezTo>
                      <a:pt x="1089" y="5368"/>
                      <a:pt x="524" y="5086"/>
                      <a:pt x="110" y="4646"/>
                    </a:cubicBezTo>
                    <a:lnTo>
                      <a:pt x="110" y="828"/>
                    </a:lnTo>
                    <a:cubicBezTo>
                      <a:pt x="110" y="435"/>
                      <a:pt x="435" y="111"/>
                      <a:pt x="827" y="111"/>
                    </a:cubicBezTo>
                    <a:close/>
                    <a:moveTo>
                      <a:pt x="827" y="1"/>
                    </a:moveTo>
                    <a:cubicBezTo>
                      <a:pt x="372" y="1"/>
                      <a:pt x="0" y="372"/>
                      <a:pt x="0" y="828"/>
                    </a:cubicBezTo>
                    <a:lnTo>
                      <a:pt x="0" y="4693"/>
                    </a:lnTo>
                    <a:lnTo>
                      <a:pt x="0" y="4714"/>
                    </a:lnTo>
                    <a:cubicBezTo>
                      <a:pt x="435" y="5190"/>
                      <a:pt x="1047" y="5478"/>
                      <a:pt x="1744" y="5478"/>
                    </a:cubicBezTo>
                    <a:lnTo>
                      <a:pt x="5436" y="5478"/>
                    </a:lnTo>
                    <a:lnTo>
                      <a:pt x="5436" y="828"/>
                    </a:lnTo>
                    <a:cubicBezTo>
                      <a:pt x="5436" y="372"/>
                      <a:pt x="5043" y="1"/>
                      <a:pt x="458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65"/>
              <p:cNvSpPr/>
              <p:nvPr/>
            </p:nvSpPr>
            <p:spPr>
              <a:xfrm flipH="1">
                <a:off x="2651333" y="1589768"/>
                <a:ext cx="88732" cy="150959"/>
              </a:xfrm>
              <a:custGeom>
                <a:rect b="b" l="l" r="r" t="t"/>
                <a:pathLst>
                  <a:path extrusionOk="0" h="786" w="462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52" y="786"/>
                      <a:pt x="461" y="608"/>
                      <a:pt x="461" y="393"/>
                    </a:cubicBezTo>
                    <a:cubicBezTo>
                      <a:pt x="461" y="173"/>
                      <a:pt x="352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65"/>
              <p:cNvSpPr/>
              <p:nvPr/>
            </p:nvSpPr>
            <p:spPr>
              <a:xfrm flipH="1">
                <a:off x="2039806" y="1589768"/>
                <a:ext cx="92765" cy="150959"/>
              </a:xfrm>
              <a:custGeom>
                <a:rect b="b" l="l" r="r" t="t"/>
                <a:pathLst>
                  <a:path extrusionOk="0" h="786" w="483">
                    <a:moveTo>
                      <a:pt x="242" y="0"/>
                    </a:moveTo>
                    <a:cubicBezTo>
                      <a:pt x="111" y="0"/>
                      <a:pt x="1" y="173"/>
                      <a:pt x="1" y="393"/>
                    </a:cubicBezTo>
                    <a:cubicBezTo>
                      <a:pt x="1" y="608"/>
                      <a:pt x="111" y="786"/>
                      <a:pt x="242" y="786"/>
                    </a:cubicBezTo>
                    <a:cubicBezTo>
                      <a:pt x="373" y="786"/>
                      <a:pt x="483" y="608"/>
                      <a:pt x="483" y="393"/>
                    </a:cubicBezTo>
                    <a:cubicBezTo>
                      <a:pt x="483" y="173"/>
                      <a:pt x="373" y="0"/>
                      <a:pt x="24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65"/>
              <p:cNvSpPr/>
              <p:nvPr/>
            </p:nvSpPr>
            <p:spPr>
              <a:xfrm flipH="1">
                <a:off x="2299285" y="1759168"/>
                <a:ext cx="251599" cy="98719"/>
              </a:xfrm>
              <a:custGeom>
                <a:rect b="b" l="l" r="r" t="t"/>
                <a:pathLst>
                  <a:path extrusionOk="0" h="514" w="1310">
                    <a:moveTo>
                      <a:pt x="1233" y="0"/>
                    </a:moveTo>
                    <a:cubicBezTo>
                      <a:pt x="1209" y="0"/>
                      <a:pt x="1194" y="21"/>
                      <a:pt x="1178" y="56"/>
                    </a:cubicBezTo>
                    <a:cubicBezTo>
                      <a:pt x="1178" y="56"/>
                      <a:pt x="1158" y="139"/>
                      <a:pt x="1069" y="228"/>
                    </a:cubicBezTo>
                    <a:cubicBezTo>
                      <a:pt x="979" y="317"/>
                      <a:pt x="849" y="401"/>
                      <a:pt x="587" y="401"/>
                    </a:cubicBezTo>
                    <a:cubicBezTo>
                      <a:pt x="346" y="380"/>
                      <a:pt x="241" y="296"/>
                      <a:pt x="173" y="228"/>
                    </a:cubicBezTo>
                    <a:cubicBezTo>
                      <a:pt x="110" y="139"/>
                      <a:pt x="110" y="77"/>
                      <a:pt x="110" y="77"/>
                    </a:cubicBezTo>
                    <a:cubicBezTo>
                      <a:pt x="110" y="56"/>
                      <a:pt x="84" y="35"/>
                      <a:pt x="42" y="35"/>
                    </a:cubicBezTo>
                    <a:cubicBezTo>
                      <a:pt x="21" y="35"/>
                      <a:pt x="0" y="56"/>
                      <a:pt x="0" y="97"/>
                    </a:cubicBezTo>
                    <a:cubicBezTo>
                      <a:pt x="0" y="97"/>
                      <a:pt x="0" y="186"/>
                      <a:pt x="84" y="296"/>
                    </a:cubicBezTo>
                    <a:cubicBezTo>
                      <a:pt x="173" y="401"/>
                      <a:pt x="325" y="490"/>
                      <a:pt x="587" y="511"/>
                    </a:cubicBezTo>
                    <a:cubicBezTo>
                      <a:pt x="611" y="513"/>
                      <a:pt x="635" y="514"/>
                      <a:pt x="658" y="514"/>
                    </a:cubicBezTo>
                    <a:cubicBezTo>
                      <a:pt x="900" y="514"/>
                      <a:pt x="1057" y="418"/>
                      <a:pt x="1158" y="317"/>
                    </a:cubicBezTo>
                    <a:cubicBezTo>
                      <a:pt x="1262" y="186"/>
                      <a:pt x="1288" y="77"/>
                      <a:pt x="1288" y="77"/>
                    </a:cubicBezTo>
                    <a:cubicBezTo>
                      <a:pt x="1309" y="56"/>
                      <a:pt x="1288" y="8"/>
                      <a:pt x="1262" y="8"/>
                    </a:cubicBezTo>
                    <a:cubicBezTo>
                      <a:pt x="1251" y="3"/>
                      <a:pt x="1242" y="0"/>
                      <a:pt x="123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 flipH="1">
                <a:off x="1561976" y="2829916"/>
                <a:ext cx="1630589" cy="1953442"/>
              </a:xfrm>
              <a:custGeom>
                <a:rect b="b" l="l" r="r" t="t"/>
                <a:pathLst>
                  <a:path extrusionOk="0" h="10171" w="8490">
                    <a:moveTo>
                      <a:pt x="2294" y="0"/>
                    </a:moveTo>
                    <a:cubicBezTo>
                      <a:pt x="1985" y="0"/>
                      <a:pt x="1723" y="220"/>
                      <a:pt x="1681" y="524"/>
                    </a:cubicBezTo>
                    <a:lnTo>
                      <a:pt x="89" y="9317"/>
                    </a:lnTo>
                    <a:cubicBezTo>
                      <a:pt x="0" y="9710"/>
                      <a:pt x="262" y="10081"/>
                      <a:pt x="676" y="10170"/>
                    </a:cubicBezTo>
                    <a:lnTo>
                      <a:pt x="8489" y="10170"/>
                    </a:lnTo>
                    <a:lnTo>
                      <a:pt x="8489" y="0"/>
                    </a:lnTo>
                    <a:close/>
                  </a:path>
                </a:pathLst>
              </a:custGeom>
              <a:solidFill>
                <a:srgbClr val="AEE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65"/>
              <p:cNvSpPr/>
              <p:nvPr/>
            </p:nvSpPr>
            <p:spPr>
              <a:xfrm flipH="1">
                <a:off x="1548916" y="2821850"/>
                <a:ext cx="1655749" cy="1973609"/>
              </a:xfrm>
              <a:custGeom>
                <a:rect b="b" l="l" r="r" t="t"/>
                <a:pathLst>
                  <a:path extrusionOk="0" h="10276" w="8621">
                    <a:moveTo>
                      <a:pt x="8489" y="105"/>
                    </a:moveTo>
                    <a:lnTo>
                      <a:pt x="8489" y="10144"/>
                    </a:lnTo>
                    <a:lnTo>
                      <a:pt x="870" y="10144"/>
                    </a:lnTo>
                    <a:cubicBezTo>
                      <a:pt x="435" y="10144"/>
                      <a:pt x="131" y="9772"/>
                      <a:pt x="194" y="9359"/>
                    </a:cubicBezTo>
                    <a:lnTo>
                      <a:pt x="1786" y="566"/>
                    </a:lnTo>
                    <a:cubicBezTo>
                      <a:pt x="1833" y="304"/>
                      <a:pt x="2095" y="105"/>
                      <a:pt x="2357" y="105"/>
                    </a:cubicBezTo>
                    <a:close/>
                    <a:moveTo>
                      <a:pt x="2310" y="0"/>
                    </a:moveTo>
                    <a:lnTo>
                      <a:pt x="2310" y="21"/>
                    </a:lnTo>
                    <a:cubicBezTo>
                      <a:pt x="2006" y="42"/>
                      <a:pt x="1744" y="236"/>
                      <a:pt x="1681" y="545"/>
                    </a:cubicBezTo>
                    <a:lnTo>
                      <a:pt x="84" y="9338"/>
                    </a:lnTo>
                    <a:cubicBezTo>
                      <a:pt x="0" y="9820"/>
                      <a:pt x="372" y="10275"/>
                      <a:pt x="870" y="10275"/>
                    </a:cubicBezTo>
                    <a:lnTo>
                      <a:pt x="8620" y="10275"/>
                    </a:lnTo>
                    <a:lnTo>
                      <a:pt x="8620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 flipH="1">
                <a:off x="1130592" y="2831837"/>
                <a:ext cx="859084" cy="1951522"/>
              </a:xfrm>
              <a:custGeom>
                <a:rect b="b" l="l" r="r" t="t"/>
                <a:pathLst>
                  <a:path extrusionOk="0" h="10161" w="4473">
                    <a:moveTo>
                      <a:pt x="2200" y="0"/>
                    </a:moveTo>
                    <a:cubicBezTo>
                      <a:pt x="1913" y="0"/>
                      <a:pt x="1653" y="204"/>
                      <a:pt x="1592" y="514"/>
                    </a:cubicBezTo>
                    <a:lnTo>
                      <a:pt x="0" y="9307"/>
                    </a:lnTo>
                    <a:lnTo>
                      <a:pt x="0" y="9417"/>
                    </a:lnTo>
                    <a:cubicBezTo>
                      <a:pt x="0" y="9830"/>
                      <a:pt x="330" y="10160"/>
                      <a:pt x="723" y="10160"/>
                    </a:cubicBezTo>
                    <a:lnTo>
                      <a:pt x="3577" y="10160"/>
                    </a:lnTo>
                    <a:cubicBezTo>
                      <a:pt x="3645" y="10160"/>
                      <a:pt x="3687" y="10160"/>
                      <a:pt x="3734" y="10134"/>
                    </a:cubicBezTo>
                    <a:cubicBezTo>
                      <a:pt x="4190" y="10071"/>
                      <a:pt x="4473" y="9637"/>
                      <a:pt x="4410" y="9176"/>
                    </a:cubicBezTo>
                    <a:lnTo>
                      <a:pt x="2839" y="514"/>
                    </a:lnTo>
                    <a:cubicBezTo>
                      <a:pt x="2771" y="252"/>
                      <a:pt x="2577" y="53"/>
                      <a:pt x="2315" y="11"/>
                    </a:cubicBezTo>
                    <a:cubicBezTo>
                      <a:pt x="2277" y="4"/>
                      <a:pt x="2238" y="0"/>
                      <a:pt x="2200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65"/>
              <p:cNvSpPr/>
              <p:nvPr/>
            </p:nvSpPr>
            <p:spPr>
              <a:xfrm flipH="1">
                <a:off x="1113499" y="2821850"/>
                <a:ext cx="901338" cy="1973609"/>
              </a:xfrm>
              <a:custGeom>
                <a:rect b="b" l="l" r="r" t="t"/>
                <a:pathLst>
                  <a:path extrusionOk="0" h="10276" w="4693">
                    <a:moveTo>
                      <a:pt x="2336" y="105"/>
                    </a:moveTo>
                    <a:cubicBezTo>
                      <a:pt x="2598" y="105"/>
                      <a:pt x="2839" y="262"/>
                      <a:pt x="2902" y="566"/>
                    </a:cubicBezTo>
                    <a:lnTo>
                      <a:pt x="4473" y="9249"/>
                    </a:lnTo>
                    <a:cubicBezTo>
                      <a:pt x="4562" y="9731"/>
                      <a:pt x="4190" y="10144"/>
                      <a:pt x="3708" y="10144"/>
                    </a:cubicBezTo>
                    <a:lnTo>
                      <a:pt x="854" y="10144"/>
                    </a:lnTo>
                    <a:cubicBezTo>
                      <a:pt x="435" y="10144"/>
                      <a:pt x="110" y="9772"/>
                      <a:pt x="199" y="9359"/>
                    </a:cubicBezTo>
                    <a:lnTo>
                      <a:pt x="1791" y="566"/>
                    </a:lnTo>
                    <a:cubicBezTo>
                      <a:pt x="1833" y="262"/>
                      <a:pt x="2095" y="105"/>
                      <a:pt x="2336" y="105"/>
                    </a:cubicBezTo>
                    <a:close/>
                    <a:moveTo>
                      <a:pt x="2336" y="0"/>
                    </a:moveTo>
                    <a:cubicBezTo>
                      <a:pt x="2053" y="0"/>
                      <a:pt x="1744" y="173"/>
                      <a:pt x="1681" y="545"/>
                    </a:cubicBezTo>
                    <a:lnTo>
                      <a:pt x="89" y="9338"/>
                    </a:lnTo>
                    <a:cubicBezTo>
                      <a:pt x="0" y="9820"/>
                      <a:pt x="372" y="10275"/>
                      <a:pt x="854" y="10275"/>
                    </a:cubicBezTo>
                    <a:lnTo>
                      <a:pt x="3708" y="10275"/>
                    </a:lnTo>
                    <a:cubicBezTo>
                      <a:pt x="4258" y="10275"/>
                      <a:pt x="4693" y="9772"/>
                      <a:pt x="4583" y="9228"/>
                    </a:cubicBezTo>
                    <a:lnTo>
                      <a:pt x="3012" y="545"/>
                    </a:lnTo>
                    <a:cubicBezTo>
                      <a:pt x="2949" y="173"/>
                      <a:pt x="2640" y="0"/>
                      <a:pt x="233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65"/>
              <p:cNvSpPr/>
              <p:nvPr/>
            </p:nvSpPr>
            <p:spPr>
              <a:xfrm flipH="1">
                <a:off x="1264261" y="1472034"/>
                <a:ext cx="410624" cy="746537"/>
              </a:xfrm>
              <a:custGeom>
                <a:rect b="b" l="l" r="r" t="t"/>
                <a:pathLst>
                  <a:path extrusionOk="0" h="3887" w="2138">
                    <a:moveTo>
                      <a:pt x="1069" y="0"/>
                    </a:moveTo>
                    <a:cubicBezTo>
                      <a:pt x="477" y="0"/>
                      <a:pt x="1" y="875"/>
                      <a:pt x="1" y="1943"/>
                    </a:cubicBezTo>
                    <a:cubicBezTo>
                      <a:pt x="1" y="3012"/>
                      <a:pt x="477" y="3886"/>
                      <a:pt x="1069" y="3886"/>
                    </a:cubicBezTo>
                    <a:cubicBezTo>
                      <a:pt x="1655" y="3886"/>
                      <a:pt x="2137" y="3012"/>
                      <a:pt x="2137" y="1943"/>
                    </a:cubicBezTo>
                    <a:cubicBezTo>
                      <a:pt x="2137" y="875"/>
                      <a:pt x="1655" y="0"/>
                      <a:pt x="1069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5"/>
              <p:cNvSpPr/>
              <p:nvPr/>
            </p:nvSpPr>
            <p:spPr>
              <a:xfrm flipH="1">
                <a:off x="1252353" y="1463967"/>
                <a:ext cx="431559" cy="762670"/>
              </a:xfrm>
              <a:custGeom>
                <a:rect b="b" l="l" r="r" t="t"/>
                <a:pathLst>
                  <a:path extrusionOk="0" h="3971" w="2247">
                    <a:moveTo>
                      <a:pt x="1116" y="105"/>
                    </a:moveTo>
                    <a:cubicBezTo>
                      <a:pt x="1378" y="105"/>
                      <a:pt x="1640" y="304"/>
                      <a:pt x="1812" y="655"/>
                    </a:cubicBezTo>
                    <a:cubicBezTo>
                      <a:pt x="2011" y="980"/>
                      <a:pt x="2116" y="1462"/>
                      <a:pt x="2116" y="1985"/>
                    </a:cubicBezTo>
                    <a:cubicBezTo>
                      <a:pt x="2116" y="2509"/>
                      <a:pt x="2011" y="2986"/>
                      <a:pt x="1812" y="3336"/>
                    </a:cubicBezTo>
                    <a:cubicBezTo>
                      <a:pt x="1640" y="3666"/>
                      <a:pt x="1378" y="3860"/>
                      <a:pt x="1116" y="3860"/>
                    </a:cubicBezTo>
                    <a:cubicBezTo>
                      <a:pt x="854" y="3860"/>
                      <a:pt x="592" y="3666"/>
                      <a:pt x="414" y="3336"/>
                    </a:cubicBezTo>
                    <a:cubicBezTo>
                      <a:pt x="220" y="2986"/>
                      <a:pt x="110" y="2509"/>
                      <a:pt x="110" y="1985"/>
                    </a:cubicBezTo>
                    <a:cubicBezTo>
                      <a:pt x="110" y="1462"/>
                      <a:pt x="220" y="980"/>
                      <a:pt x="414" y="655"/>
                    </a:cubicBezTo>
                    <a:cubicBezTo>
                      <a:pt x="592" y="304"/>
                      <a:pt x="854" y="105"/>
                      <a:pt x="1116" y="105"/>
                    </a:cubicBezTo>
                    <a:close/>
                    <a:moveTo>
                      <a:pt x="1116" y="1"/>
                    </a:moveTo>
                    <a:cubicBezTo>
                      <a:pt x="786" y="1"/>
                      <a:pt x="503" y="236"/>
                      <a:pt x="309" y="587"/>
                    </a:cubicBezTo>
                    <a:cubicBezTo>
                      <a:pt x="110" y="959"/>
                      <a:pt x="0" y="1441"/>
                      <a:pt x="0" y="1985"/>
                    </a:cubicBezTo>
                    <a:cubicBezTo>
                      <a:pt x="0" y="2530"/>
                      <a:pt x="110" y="3033"/>
                      <a:pt x="309" y="3378"/>
                    </a:cubicBezTo>
                    <a:cubicBezTo>
                      <a:pt x="503" y="3750"/>
                      <a:pt x="786" y="3970"/>
                      <a:pt x="1116" y="3970"/>
                    </a:cubicBezTo>
                    <a:cubicBezTo>
                      <a:pt x="1441" y="3970"/>
                      <a:pt x="1723" y="3750"/>
                      <a:pt x="1922" y="3378"/>
                    </a:cubicBezTo>
                    <a:cubicBezTo>
                      <a:pt x="2116" y="3033"/>
                      <a:pt x="2247" y="2530"/>
                      <a:pt x="2247" y="1985"/>
                    </a:cubicBezTo>
                    <a:cubicBezTo>
                      <a:pt x="2247" y="1441"/>
                      <a:pt x="2116" y="959"/>
                      <a:pt x="1922" y="587"/>
                    </a:cubicBezTo>
                    <a:cubicBezTo>
                      <a:pt x="1723" y="236"/>
                      <a:pt x="1441" y="1"/>
                      <a:pt x="111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 flipH="1">
                <a:off x="1260225" y="1568642"/>
                <a:ext cx="251791" cy="553325"/>
              </a:xfrm>
              <a:custGeom>
                <a:rect b="b" l="l" r="r" t="t"/>
                <a:pathLst>
                  <a:path extrusionOk="0" h="2881" w="1311">
                    <a:moveTo>
                      <a:pt x="656" y="0"/>
                    </a:moveTo>
                    <a:cubicBezTo>
                      <a:pt x="305" y="0"/>
                      <a:pt x="1" y="655"/>
                      <a:pt x="1" y="1440"/>
                    </a:cubicBezTo>
                    <a:cubicBezTo>
                      <a:pt x="1" y="2247"/>
                      <a:pt x="305" y="2880"/>
                      <a:pt x="656" y="2880"/>
                    </a:cubicBezTo>
                    <a:cubicBezTo>
                      <a:pt x="1027" y="2880"/>
                      <a:pt x="1310" y="2247"/>
                      <a:pt x="1310" y="1440"/>
                    </a:cubicBezTo>
                    <a:cubicBezTo>
                      <a:pt x="1310" y="655"/>
                      <a:pt x="1027" y="0"/>
                      <a:pt x="656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5"/>
              <p:cNvSpPr/>
              <p:nvPr/>
            </p:nvSpPr>
            <p:spPr>
              <a:xfrm flipH="1">
                <a:off x="1248125" y="1559615"/>
                <a:ext cx="272917" cy="574451"/>
              </a:xfrm>
              <a:custGeom>
                <a:rect b="b" l="l" r="r" t="t"/>
                <a:pathLst>
                  <a:path extrusionOk="0" h="2991" w="1421">
                    <a:moveTo>
                      <a:pt x="698" y="110"/>
                    </a:moveTo>
                    <a:cubicBezTo>
                      <a:pt x="787" y="110"/>
                      <a:pt x="849" y="131"/>
                      <a:pt x="917" y="199"/>
                    </a:cubicBezTo>
                    <a:cubicBezTo>
                      <a:pt x="980" y="262"/>
                      <a:pt x="1069" y="372"/>
                      <a:pt x="1111" y="503"/>
                    </a:cubicBezTo>
                    <a:cubicBezTo>
                      <a:pt x="1221" y="744"/>
                      <a:pt x="1310" y="1095"/>
                      <a:pt x="1310" y="1487"/>
                    </a:cubicBezTo>
                    <a:cubicBezTo>
                      <a:pt x="1310" y="1880"/>
                      <a:pt x="1221" y="2226"/>
                      <a:pt x="1111" y="2488"/>
                    </a:cubicBezTo>
                    <a:cubicBezTo>
                      <a:pt x="1069" y="2598"/>
                      <a:pt x="980" y="2708"/>
                      <a:pt x="917" y="2776"/>
                    </a:cubicBezTo>
                    <a:cubicBezTo>
                      <a:pt x="849" y="2838"/>
                      <a:pt x="787" y="2859"/>
                      <a:pt x="698" y="2859"/>
                    </a:cubicBezTo>
                    <a:cubicBezTo>
                      <a:pt x="635" y="2859"/>
                      <a:pt x="567" y="2838"/>
                      <a:pt x="478" y="2776"/>
                    </a:cubicBezTo>
                    <a:cubicBezTo>
                      <a:pt x="415" y="2708"/>
                      <a:pt x="347" y="2598"/>
                      <a:pt x="305" y="2488"/>
                    </a:cubicBezTo>
                    <a:cubicBezTo>
                      <a:pt x="174" y="2226"/>
                      <a:pt x="111" y="1880"/>
                      <a:pt x="111" y="1487"/>
                    </a:cubicBezTo>
                    <a:cubicBezTo>
                      <a:pt x="111" y="1095"/>
                      <a:pt x="174" y="744"/>
                      <a:pt x="305" y="503"/>
                    </a:cubicBezTo>
                    <a:cubicBezTo>
                      <a:pt x="347" y="372"/>
                      <a:pt x="415" y="262"/>
                      <a:pt x="478" y="199"/>
                    </a:cubicBezTo>
                    <a:cubicBezTo>
                      <a:pt x="567" y="131"/>
                      <a:pt x="635" y="110"/>
                      <a:pt x="698" y="110"/>
                    </a:cubicBezTo>
                    <a:close/>
                    <a:moveTo>
                      <a:pt x="698" y="0"/>
                    </a:moveTo>
                    <a:cubicBezTo>
                      <a:pt x="588" y="0"/>
                      <a:pt x="504" y="47"/>
                      <a:pt x="415" y="110"/>
                    </a:cubicBezTo>
                    <a:cubicBezTo>
                      <a:pt x="326" y="199"/>
                      <a:pt x="263" y="309"/>
                      <a:pt x="195" y="440"/>
                    </a:cubicBezTo>
                    <a:cubicBezTo>
                      <a:pt x="64" y="723"/>
                      <a:pt x="1" y="1095"/>
                      <a:pt x="1" y="1487"/>
                    </a:cubicBezTo>
                    <a:cubicBezTo>
                      <a:pt x="1" y="1901"/>
                      <a:pt x="64" y="2252"/>
                      <a:pt x="195" y="2535"/>
                    </a:cubicBezTo>
                    <a:cubicBezTo>
                      <a:pt x="263" y="2666"/>
                      <a:pt x="326" y="2776"/>
                      <a:pt x="415" y="2859"/>
                    </a:cubicBezTo>
                    <a:cubicBezTo>
                      <a:pt x="504" y="2927"/>
                      <a:pt x="588" y="2990"/>
                      <a:pt x="698" y="2990"/>
                    </a:cubicBezTo>
                    <a:cubicBezTo>
                      <a:pt x="807" y="2990"/>
                      <a:pt x="917" y="2927"/>
                      <a:pt x="1001" y="2859"/>
                    </a:cubicBezTo>
                    <a:cubicBezTo>
                      <a:pt x="1090" y="2776"/>
                      <a:pt x="1158" y="2666"/>
                      <a:pt x="1221" y="2535"/>
                    </a:cubicBezTo>
                    <a:cubicBezTo>
                      <a:pt x="1331" y="2252"/>
                      <a:pt x="1420" y="1901"/>
                      <a:pt x="1420" y="1487"/>
                    </a:cubicBezTo>
                    <a:cubicBezTo>
                      <a:pt x="1420" y="1095"/>
                      <a:pt x="1331" y="723"/>
                      <a:pt x="1221" y="440"/>
                    </a:cubicBezTo>
                    <a:cubicBezTo>
                      <a:pt x="1158" y="309"/>
                      <a:pt x="1090" y="199"/>
                      <a:pt x="1001" y="110"/>
                    </a:cubicBezTo>
                    <a:cubicBezTo>
                      <a:pt x="917" y="47"/>
                      <a:pt x="807" y="0"/>
                      <a:pt x="6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5"/>
              <p:cNvSpPr/>
              <p:nvPr/>
            </p:nvSpPr>
            <p:spPr>
              <a:xfrm flipH="1">
                <a:off x="1277318" y="1605710"/>
                <a:ext cx="217604" cy="478037"/>
              </a:xfrm>
              <a:custGeom>
                <a:rect b="b" l="l" r="r" t="t"/>
                <a:pathLst>
                  <a:path extrusionOk="0" h="2489" w="1133">
                    <a:moveTo>
                      <a:pt x="567" y="1"/>
                    </a:moveTo>
                    <a:cubicBezTo>
                      <a:pt x="263" y="1"/>
                      <a:pt x="1" y="546"/>
                      <a:pt x="1" y="1247"/>
                    </a:cubicBezTo>
                    <a:cubicBezTo>
                      <a:pt x="1" y="1944"/>
                      <a:pt x="263" y="2488"/>
                      <a:pt x="567" y="2488"/>
                    </a:cubicBezTo>
                    <a:cubicBezTo>
                      <a:pt x="896" y="2488"/>
                      <a:pt x="1132" y="1944"/>
                      <a:pt x="1132" y="1247"/>
                    </a:cubicBezTo>
                    <a:cubicBezTo>
                      <a:pt x="1132" y="546"/>
                      <a:pt x="896" y="1"/>
                      <a:pt x="567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5"/>
              <p:cNvSpPr/>
              <p:nvPr/>
            </p:nvSpPr>
            <p:spPr>
              <a:xfrm flipH="1">
                <a:off x="1264258" y="1593802"/>
                <a:ext cx="239691" cy="503005"/>
              </a:xfrm>
              <a:custGeom>
                <a:rect b="b" l="l" r="r" t="t"/>
                <a:pathLst>
                  <a:path extrusionOk="0" h="2619" w="1248">
                    <a:moveTo>
                      <a:pt x="614" y="110"/>
                    </a:moveTo>
                    <a:cubicBezTo>
                      <a:pt x="682" y="110"/>
                      <a:pt x="744" y="152"/>
                      <a:pt x="813" y="194"/>
                    </a:cubicBezTo>
                    <a:cubicBezTo>
                      <a:pt x="854" y="262"/>
                      <a:pt x="917" y="346"/>
                      <a:pt x="964" y="456"/>
                    </a:cubicBezTo>
                    <a:cubicBezTo>
                      <a:pt x="1074" y="676"/>
                      <a:pt x="1137" y="979"/>
                      <a:pt x="1137" y="1309"/>
                    </a:cubicBezTo>
                    <a:cubicBezTo>
                      <a:pt x="1137" y="1655"/>
                      <a:pt x="1074" y="1964"/>
                      <a:pt x="964" y="2179"/>
                    </a:cubicBezTo>
                    <a:cubicBezTo>
                      <a:pt x="917" y="2289"/>
                      <a:pt x="854" y="2357"/>
                      <a:pt x="813" y="2420"/>
                    </a:cubicBezTo>
                    <a:cubicBezTo>
                      <a:pt x="744" y="2488"/>
                      <a:pt x="682" y="2509"/>
                      <a:pt x="614" y="2509"/>
                    </a:cubicBezTo>
                    <a:cubicBezTo>
                      <a:pt x="572" y="2509"/>
                      <a:pt x="504" y="2488"/>
                      <a:pt x="441" y="2420"/>
                    </a:cubicBezTo>
                    <a:cubicBezTo>
                      <a:pt x="373" y="2357"/>
                      <a:pt x="331" y="2289"/>
                      <a:pt x="263" y="2179"/>
                    </a:cubicBezTo>
                    <a:cubicBezTo>
                      <a:pt x="179" y="1964"/>
                      <a:pt x="111" y="1655"/>
                      <a:pt x="111" y="1309"/>
                    </a:cubicBezTo>
                    <a:cubicBezTo>
                      <a:pt x="111" y="979"/>
                      <a:pt x="179" y="676"/>
                      <a:pt x="263" y="456"/>
                    </a:cubicBezTo>
                    <a:cubicBezTo>
                      <a:pt x="331" y="346"/>
                      <a:pt x="373" y="262"/>
                      <a:pt x="441" y="194"/>
                    </a:cubicBezTo>
                    <a:cubicBezTo>
                      <a:pt x="504" y="152"/>
                      <a:pt x="572" y="110"/>
                      <a:pt x="614" y="110"/>
                    </a:cubicBezTo>
                    <a:close/>
                    <a:moveTo>
                      <a:pt x="614" y="0"/>
                    </a:moveTo>
                    <a:cubicBezTo>
                      <a:pt x="524" y="0"/>
                      <a:pt x="441" y="42"/>
                      <a:pt x="352" y="110"/>
                    </a:cubicBezTo>
                    <a:cubicBezTo>
                      <a:pt x="289" y="194"/>
                      <a:pt x="221" y="283"/>
                      <a:pt x="179" y="393"/>
                    </a:cubicBezTo>
                    <a:cubicBezTo>
                      <a:pt x="69" y="634"/>
                      <a:pt x="1" y="958"/>
                      <a:pt x="1" y="1309"/>
                    </a:cubicBezTo>
                    <a:cubicBezTo>
                      <a:pt x="1" y="1655"/>
                      <a:pt x="69" y="1985"/>
                      <a:pt x="179" y="2226"/>
                    </a:cubicBezTo>
                    <a:cubicBezTo>
                      <a:pt x="221" y="2336"/>
                      <a:pt x="289" y="2441"/>
                      <a:pt x="352" y="2509"/>
                    </a:cubicBezTo>
                    <a:cubicBezTo>
                      <a:pt x="441" y="2571"/>
                      <a:pt x="524" y="2619"/>
                      <a:pt x="614" y="2619"/>
                    </a:cubicBezTo>
                    <a:cubicBezTo>
                      <a:pt x="723" y="2619"/>
                      <a:pt x="813" y="2571"/>
                      <a:pt x="875" y="2509"/>
                    </a:cubicBezTo>
                    <a:cubicBezTo>
                      <a:pt x="964" y="2441"/>
                      <a:pt x="1027" y="2336"/>
                      <a:pt x="1074" y="2226"/>
                    </a:cubicBezTo>
                    <a:cubicBezTo>
                      <a:pt x="1179" y="1985"/>
                      <a:pt x="1247" y="1655"/>
                      <a:pt x="1247" y="1309"/>
                    </a:cubicBezTo>
                    <a:cubicBezTo>
                      <a:pt x="1247" y="958"/>
                      <a:pt x="1179" y="634"/>
                      <a:pt x="1074" y="393"/>
                    </a:cubicBezTo>
                    <a:cubicBezTo>
                      <a:pt x="1027" y="283"/>
                      <a:pt x="964" y="194"/>
                      <a:pt x="875" y="110"/>
                    </a:cubicBezTo>
                    <a:cubicBezTo>
                      <a:pt x="813" y="42"/>
                      <a:pt x="723" y="0"/>
                      <a:pt x="61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5"/>
              <p:cNvSpPr/>
              <p:nvPr/>
            </p:nvSpPr>
            <p:spPr>
              <a:xfrm flipH="1">
                <a:off x="1331671" y="1614929"/>
                <a:ext cx="163251" cy="460752"/>
              </a:xfrm>
              <a:custGeom>
                <a:rect b="b" l="l" r="r" t="t"/>
                <a:pathLst>
                  <a:path extrusionOk="0" h="2399" w="850">
                    <a:moveTo>
                      <a:pt x="415" y="0"/>
                    </a:moveTo>
                    <a:cubicBezTo>
                      <a:pt x="174" y="152"/>
                      <a:pt x="1" y="629"/>
                      <a:pt x="1" y="1199"/>
                    </a:cubicBezTo>
                    <a:cubicBezTo>
                      <a:pt x="1" y="1765"/>
                      <a:pt x="174" y="2268"/>
                      <a:pt x="415" y="2399"/>
                    </a:cubicBezTo>
                    <a:cubicBezTo>
                      <a:pt x="676" y="2268"/>
                      <a:pt x="828" y="1765"/>
                      <a:pt x="828" y="1199"/>
                    </a:cubicBezTo>
                    <a:cubicBezTo>
                      <a:pt x="849" y="629"/>
                      <a:pt x="676" y="152"/>
                      <a:pt x="415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 flipH="1">
                <a:off x="1322645" y="1601868"/>
                <a:ext cx="181305" cy="485912"/>
              </a:xfrm>
              <a:custGeom>
                <a:rect b="b" l="l" r="r" t="t"/>
                <a:pathLst>
                  <a:path extrusionOk="0" h="2530" w="944">
                    <a:moveTo>
                      <a:pt x="462" y="152"/>
                    </a:moveTo>
                    <a:cubicBezTo>
                      <a:pt x="572" y="220"/>
                      <a:pt x="655" y="351"/>
                      <a:pt x="723" y="524"/>
                    </a:cubicBezTo>
                    <a:cubicBezTo>
                      <a:pt x="786" y="744"/>
                      <a:pt x="833" y="985"/>
                      <a:pt x="833" y="1267"/>
                    </a:cubicBezTo>
                    <a:cubicBezTo>
                      <a:pt x="833" y="1550"/>
                      <a:pt x="786" y="1812"/>
                      <a:pt x="723" y="2006"/>
                    </a:cubicBezTo>
                    <a:cubicBezTo>
                      <a:pt x="655" y="2184"/>
                      <a:pt x="572" y="2315"/>
                      <a:pt x="462" y="2378"/>
                    </a:cubicBezTo>
                    <a:cubicBezTo>
                      <a:pt x="373" y="2315"/>
                      <a:pt x="289" y="2184"/>
                      <a:pt x="221" y="2006"/>
                    </a:cubicBezTo>
                    <a:cubicBezTo>
                      <a:pt x="158" y="1812"/>
                      <a:pt x="111" y="1550"/>
                      <a:pt x="111" y="1267"/>
                    </a:cubicBezTo>
                    <a:cubicBezTo>
                      <a:pt x="111" y="985"/>
                      <a:pt x="158" y="744"/>
                      <a:pt x="221" y="524"/>
                    </a:cubicBezTo>
                    <a:cubicBezTo>
                      <a:pt x="289" y="351"/>
                      <a:pt x="373" y="220"/>
                      <a:pt x="462" y="152"/>
                    </a:cubicBezTo>
                    <a:close/>
                    <a:moveTo>
                      <a:pt x="462" y="0"/>
                    </a:moveTo>
                    <a:lnTo>
                      <a:pt x="441" y="21"/>
                    </a:lnTo>
                    <a:cubicBezTo>
                      <a:pt x="310" y="110"/>
                      <a:pt x="200" y="262"/>
                      <a:pt x="111" y="482"/>
                    </a:cubicBezTo>
                    <a:cubicBezTo>
                      <a:pt x="48" y="723"/>
                      <a:pt x="1" y="985"/>
                      <a:pt x="1" y="1267"/>
                    </a:cubicBezTo>
                    <a:cubicBezTo>
                      <a:pt x="1" y="1550"/>
                      <a:pt x="48" y="1833"/>
                      <a:pt x="111" y="2053"/>
                    </a:cubicBezTo>
                    <a:cubicBezTo>
                      <a:pt x="200" y="2268"/>
                      <a:pt x="310" y="2446"/>
                      <a:pt x="441" y="2529"/>
                    </a:cubicBezTo>
                    <a:lnTo>
                      <a:pt x="504" y="2529"/>
                    </a:lnTo>
                    <a:cubicBezTo>
                      <a:pt x="634" y="2446"/>
                      <a:pt x="744" y="2268"/>
                      <a:pt x="833" y="2053"/>
                    </a:cubicBezTo>
                    <a:cubicBezTo>
                      <a:pt x="896" y="1833"/>
                      <a:pt x="943" y="1550"/>
                      <a:pt x="943" y="1267"/>
                    </a:cubicBezTo>
                    <a:cubicBezTo>
                      <a:pt x="943" y="985"/>
                      <a:pt x="896" y="723"/>
                      <a:pt x="833" y="503"/>
                    </a:cubicBezTo>
                    <a:cubicBezTo>
                      <a:pt x="744" y="262"/>
                      <a:pt x="634" y="110"/>
                      <a:pt x="504" y="21"/>
                    </a:cubicBez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5"/>
              <p:cNvSpPr/>
              <p:nvPr/>
            </p:nvSpPr>
            <p:spPr>
              <a:xfrm flipH="1">
                <a:off x="2140458" y="4259054"/>
                <a:ext cx="880211" cy="373365"/>
              </a:xfrm>
              <a:custGeom>
                <a:rect b="b" l="l" r="r" t="t"/>
                <a:pathLst>
                  <a:path extrusionOk="0" h="1944" w="4583">
                    <a:moveTo>
                      <a:pt x="283" y="1"/>
                    </a:moveTo>
                    <a:lnTo>
                      <a:pt x="1" y="1944"/>
                    </a:lnTo>
                    <a:lnTo>
                      <a:pt x="4300" y="1944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5"/>
              <p:cNvSpPr/>
              <p:nvPr/>
            </p:nvSpPr>
            <p:spPr>
              <a:xfrm flipH="1">
                <a:off x="2127398" y="4245993"/>
                <a:ext cx="905371" cy="398525"/>
              </a:xfrm>
              <a:custGeom>
                <a:rect b="b" l="l" r="r" t="t"/>
                <a:pathLst>
                  <a:path extrusionOk="0" h="2075" w="4714">
                    <a:moveTo>
                      <a:pt x="4583" y="111"/>
                    </a:moveTo>
                    <a:lnTo>
                      <a:pt x="4295" y="1965"/>
                    </a:lnTo>
                    <a:lnTo>
                      <a:pt x="132" y="1965"/>
                    </a:lnTo>
                    <a:lnTo>
                      <a:pt x="393" y="111"/>
                    </a:lnTo>
                    <a:close/>
                    <a:moveTo>
                      <a:pt x="283" y="1"/>
                    </a:moveTo>
                    <a:lnTo>
                      <a:pt x="283" y="69"/>
                    </a:lnTo>
                    <a:lnTo>
                      <a:pt x="1" y="2075"/>
                    </a:lnTo>
                    <a:lnTo>
                      <a:pt x="4405" y="2075"/>
                    </a:lnTo>
                    <a:lnTo>
                      <a:pt x="471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5"/>
              <p:cNvSpPr/>
              <p:nvPr/>
            </p:nvSpPr>
            <p:spPr>
              <a:xfrm flipH="1">
                <a:off x="2588920" y="4916868"/>
                <a:ext cx="553517" cy="213571"/>
              </a:xfrm>
              <a:custGeom>
                <a:rect b="b" l="l" r="r" t="t"/>
                <a:pathLst>
                  <a:path extrusionOk="0" h="1112" w="2882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 flipH="1">
                <a:off x="2575860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901" y="111"/>
                    </a:moveTo>
                    <a:lnTo>
                      <a:pt x="2901" y="1137"/>
                    </a:lnTo>
                    <a:lnTo>
                      <a:pt x="110" y="1137"/>
                    </a:lnTo>
                    <a:lnTo>
                      <a:pt x="110" y="111"/>
                    </a:lnTo>
                    <a:close/>
                    <a:moveTo>
                      <a:pt x="0" y="1"/>
                    </a:moveTo>
                    <a:lnTo>
                      <a:pt x="0" y="69"/>
                    </a:lnTo>
                    <a:lnTo>
                      <a:pt x="0" y="1247"/>
                    </a:lnTo>
                    <a:lnTo>
                      <a:pt x="3011" y="1247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5"/>
              <p:cNvSpPr/>
              <p:nvPr/>
            </p:nvSpPr>
            <p:spPr>
              <a:xfrm flipH="1">
                <a:off x="1846789" y="4916868"/>
                <a:ext cx="553325" cy="213571"/>
              </a:xfrm>
              <a:custGeom>
                <a:rect b="b" l="l" r="r" t="t"/>
                <a:pathLst>
                  <a:path extrusionOk="0" h="1112" w="2881">
                    <a:moveTo>
                      <a:pt x="1" y="1"/>
                    </a:moveTo>
                    <a:lnTo>
                      <a:pt x="1" y="1111"/>
                    </a:lnTo>
                    <a:lnTo>
                      <a:pt x="2881" y="1111"/>
                    </a:lnTo>
                    <a:lnTo>
                      <a:pt x="2881" y="1"/>
                    </a:lnTo>
                    <a:close/>
                  </a:path>
                </a:pathLst>
              </a:custGeom>
              <a:solidFill>
                <a:srgbClr val="AEE2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5"/>
              <p:cNvSpPr/>
              <p:nvPr/>
            </p:nvSpPr>
            <p:spPr>
              <a:xfrm flipH="1">
                <a:off x="1834690" y="4903808"/>
                <a:ext cx="578485" cy="239691"/>
              </a:xfrm>
              <a:custGeom>
                <a:rect b="b" l="l" r="r" t="t"/>
                <a:pathLst>
                  <a:path extrusionOk="0" h="1248" w="3012">
                    <a:moveTo>
                      <a:pt x="2902" y="111"/>
                    </a:moveTo>
                    <a:lnTo>
                      <a:pt x="2902" y="1137"/>
                    </a:lnTo>
                    <a:lnTo>
                      <a:pt x="111" y="1137"/>
                    </a:lnTo>
                    <a:lnTo>
                      <a:pt x="111" y="111"/>
                    </a:lnTo>
                    <a:close/>
                    <a:moveTo>
                      <a:pt x="1" y="1"/>
                    </a:moveTo>
                    <a:lnTo>
                      <a:pt x="1" y="69"/>
                    </a:lnTo>
                    <a:lnTo>
                      <a:pt x="1" y="1247"/>
                    </a:lnTo>
                    <a:lnTo>
                      <a:pt x="3012" y="1247"/>
                    </a:lnTo>
                    <a:lnTo>
                      <a:pt x="301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5"/>
              <p:cNvSpPr/>
              <p:nvPr/>
            </p:nvSpPr>
            <p:spPr>
              <a:xfrm flipH="1">
                <a:off x="912214" y="2687022"/>
                <a:ext cx="671058" cy="675091"/>
              </a:xfrm>
              <a:custGeom>
                <a:rect b="b" l="l" r="r" t="t"/>
                <a:pathLst>
                  <a:path extrusionOk="0" h="3515" w="3494">
                    <a:moveTo>
                      <a:pt x="1749" y="1"/>
                    </a:moveTo>
                    <a:cubicBezTo>
                      <a:pt x="786" y="1"/>
                      <a:pt x="0" y="786"/>
                      <a:pt x="0" y="1750"/>
                    </a:cubicBezTo>
                    <a:cubicBezTo>
                      <a:pt x="0" y="2729"/>
                      <a:pt x="786" y="3515"/>
                      <a:pt x="1749" y="3515"/>
                    </a:cubicBezTo>
                    <a:cubicBezTo>
                      <a:pt x="2728" y="3515"/>
                      <a:pt x="3493" y="2729"/>
                      <a:pt x="3493" y="1750"/>
                    </a:cubicBezTo>
                    <a:cubicBezTo>
                      <a:pt x="3493" y="786"/>
                      <a:pt x="2728" y="1"/>
                      <a:pt x="174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5"/>
              <p:cNvSpPr/>
              <p:nvPr/>
            </p:nvSpPr>
            <p:spPr>
              <a:xfrm flipH="1">
                <a:off x="900306" y="2678955"/>
                <a:ext cx="695065" cy="691224"/>
              </a:xfrm>
              <a:custGeom>
                <a:rect b="b" l="l" r="r" t="t"/>
                <a:pathLst>
                  <a:path extrusionOk="0" h="3599" w="3619">
                    <a:moveTo>
                      <a:pt x="1812" y="111"/>
                    </a:moveTo>
                    <a:cubicBezTo>
                      <a:pt x="2750" y="111"/>
                      <a:pt x="3514" y="849"/>
                      <a:pt x="3514" y="1792"/>
                    </a:cubicBezTo>
                    <a:cubicBezTo>
                      <a:pt x="3514" y="2729"/>
                      <a:pt x="2750" y="3494"/>
                      <a:pt x="1812" y="3494"/>
                    </a:cubicBezTo>
                    <a:cubicBezTo>
                      <a:pt x="870" y="3494"/>
                      <a:pt x="131" y="2729"/>
                      <a:pt x="131" y="1792"/>
                    </a:cubicBezTo>
                    <a:cubicBezTo>
                      <a:pt x="131" y="849"/>
                      <a:pt x="870" y="111"/>
                      <a:pt x="1812" y="111"/>
                    </a:cubicBezTo>
                    <a:close/>
                    <a:moveTo>
                      <a:pt x="1812" y="1"/>
                    </a:moveTo>
                    <a:cubicBezTo>
                      <a:pt x="807" y="1"/>
                      <a:pt x="0" y="807"/>
                      <a:pt x="0" y="1792"/>
                    </a:cubicBezTo>
                    <a:cubicBezTo>
                      <a:pt x="0" y="2792"/>
                      <a:pt x="807" y="3599"/>
                      <a:pt x="1812" y="3599"/>
                    </a:cubicBezTo>
                    <a:cubicBezTo>
                      <a:pt x="2812" y="3599"/>
                      <a:pt x="3619" y="2792"/>
                      <a:pt x="3619" y="1792"/>
                    </a:cubicBezTo>
                    <a:cubicBezTo>
                      <a:pt x="3619" y="807"/>
                      <a:pt x="2812" y="1"/>
                      <a:pt x="181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5"/>
              <p:cNvSpPr/>
              <p:nvPr/>
            </p:nvSpPr>
            <p:spPr>
              <a:xfrm flipH="1">
                <a:off x="937368" y="2855076"/>
                <a:ext cx="268884" cy="268692"/>
              </a:xfrm>
              <a:custGeom>
                <a:rect b="b" l="l" r="r" t="t"/>
                <a:pathLst>
                  <a:path extrusionOk="0" h="1399" w="1400">
                    <a:moveTo>
                      <a:pt x="703" y="0"/>
                    </a:moveTo>
                    <a:cubicBezTo>
                      <a:pt x="310" y="0"/>
                      <a:pt x="1" y="325"/>
                      <a:pt x="1" y="697"/>
                    </a:cubicBezTo>
                    <a:cubicBezTo>
                      <a:pt x="1" y="1089"/>
                      <a:pt x="310" y="1398"/>
                      <a:pt x="703" y="1398"/>
                    </a:cubicBezTo>
                    <a:cubicBezTo>
                      <a:pt x="1069" y="1398"/>
                      <a:pt x="1399" y="1089"/>
                      <a:pt x="1399" y="697"/>
                    </a:cubicBezTo>
                    <a:cubicBezTo>
                      <a:pt x="1399" y="325"/>
                      <a:pt x="1069" y="0"/>
                      <a:pt x="703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5"/>
              <p:cNvSpPr/>
              <p:nvPr/>
            </p:nvSpPr>
            <p:spPr>
              <a:xfrm flipH="1">
                <a:off x="929302" y="2847010"/>
                <a:ext cx="284825" cy="284825"/>
              </a:xfrm>
              <a:custGeom>
                <a:rect b="b" l="l" r="r" t="t"/>
                <a:pathLst>
                  <a:path extrusionOk="0" h="1483" w="1483">
                    <a:moveTo>
                      <a:pt x="744" y="105"/>
                    </a:moveTo>
                    <a:cubicBezTo>
                      <a:pt x="1089" y="105"/>
                      <a:pt x="1372" y="393"/>
                      <a:pt x="1372" y="739"/>
                    </a:cubicBezTo>
                    <a:cubicBezTo>
                      <a:pt x="1372" y="1090"/>
                      <a:pt x="1089" y="1372"/>
                      <a:pt x="744" y="1372"/>
                    </a:cubicBezTo>
                    <a:cubicBezTo>
                      <a:pt x="393" y="1372"/>
                      <a:pt x="110" y="1090"/>
                      <a:pt x="110" y="739"/>
                    </a:cubicBezTo>
                    <a:cubicBezTo>
                      <a:pt x="110" y="393"/>
                      <a:pt x="393" y="105"/>
                      <a:pt x="744" y="105"/>
                    </a:cubicBezTo>
                    <a:close/>
                    <a:moveTo>
                      <a:pt x="744" y="0"/>
                    </a:moveTo>
                    <a:cubicBezTo>
                      <a:pt x="325" y="0"/>
                      <a:pt x="0" y="325"/>
                      <a:pt x="0" y="739"/>
                    </a:cubicBezTo>
                    <a:cubicBezTo>
                      <a:pt x="0" y="1152"/>
                      <a:pt x="325" y="1482"/>
                      <a:pt x="744" y="1482"/>
                    </a:cubicBezTo>
                    <a:cubicBezTo>
                      <a:pt x="1157" y="1482"/>
                      <a:pt x="1482" y="1152"/>
                      <a:pt x="1482" y="739"/>
                    </a:cubicBezTo>
                    <a:cubicBezTo>
                      <a:pt x="1482" y="325"/>
                      <a:pt x="1157" y="0"/>
                      <a:pt x="74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5"/>
              <p:cNvSpPr/>
              <p:nvPr/>
            </p:nvSpPr>
            <p:spPr>
              <a:xfrm flipH="1">
                <a:off x="1314585" y="3079982"/>
                <a:ext cx="692184" cy="579829"/>
              </a:xfrm>
              <a:custGeom>
                <a:rect b="b" l="l" r="r" t="t"/>
                <a:pathLst>
                  <a:path extrusionOk="0" h="3019" w="3604">
                    <a:moveTo>
                      <a:pt x="2939" y="1"/>
                    </a:moveTo>
                    <a:cubicBezTo>
                      <a:pt x="2927" y="1"/>
                      <a:pt x="2916" y="3"/>
                      <a:pt x="2907" y="8"/>
                    </a:cubicBezTo>
                    <a:lnTo>
                      <a:pt x="0" y="2144"/>
                    </a:lnTo>
                    <a:lnTo>
                      <a:pt x="613" y="3019"/>
                    </a:lnTo>
                    <a:lnTo>
                      <a:pt x="3514" y="903"/>
                    </a:lnTo>
                    <a:cubicBezTo>
                      <a:pt x="3603" y="835"/>
                      <a:pt x="3535" y="594"/>
                      <a:pt x="3362" y="358"/>
                    </a:cubicBezTo>
                    <a:cubicBezTo>
                      <a:pt x="3209" y="144"/>
                      <a:pt x="3035" y="1"/>
                      <a:pt x="2939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5"/>
              <p:cNvSpPr/>
              <p:nvPr/>
            </p:nvSpPr>
            <p:spPr>
              <a:xfrm flipH="1">
                <a:off x="1310552" y="3069418"/>
                <a:ext cx="708317" cy="607486"/>
              </a:xfrm>
              <a:custGeom>
                <a:rect b="b" l="l" r="r" t="t"/>
                <a:pathLst>
                  <a:path extrusionOk="0" h="3163" w="3688">
                    <a:moveTo>
                      <a:pt x="3012" y="104"/>
                    </a:moveTo>
                    <a:lnTo>
                      <a:pt x="3033" y="125"/>
                    </a:lnTo>
                    <a:cubicBezTo>
                      <a:pt x="3054" y="125"/>
                      <a:pt x="3101" y="152"/>
                      <a:pt x="3143" y="172"/>
                    </a:cubicBezTo>
                    <a:cubicBezTo>
                      <a:pt x="3205" y="235"/>
                      <a:pt x="3295" y="324"/>
                      <a:pt x="3384" y="434"/>
                    </a:cubicBezTo>
                    <a:cubicBezTo>
                      <a:pt x="3467" y="565"/>
                      <a:pt x="3514" y="675"/>
                      <a:pt x="3556" y="759"/>
                    </a:cubicBezTo>
                    <a:lnTo>
                      <a:pt x="3556" y="869"/>
                    </a:lnTo>
                    <a:lnTo>
                      <a:pt x="3556" y="911"/>
                    </a:lnTo>
                    <a:lnTo>
                      <a:pt x="697" y="3006"/>
                    </a:lnTo>
                    <a:lnTo>
                      <a:pt x="152" y="2199"/>
                    </a:lnTo>
                    <a:lnTo>
                      <a:pt x="3012" y="104"/>
                    </a:lnTo>
                    <a:close/>
                    <a:moveTo>
                      <a:pt x="3011" y="1"/>
                    </a:moveTo>
                    <a:cubicBezTo>
                      <a:pt x="2989" y="1"/>
                      <a:pt x="2967" y="8"/>
                      <a:pt x="2944" y="21"/>
                    </a:cubicBezTo>
                    <a:lnTo>
                      <a:pt x="0" y="2178"/>
                    </a:lnTo>
                    <a:lnTo>
                      <a:pt x="676" y="3163"/>
                    </a:lnTo>
                    <a:lnTo>
                      <a:pt x="3624" y="1000"/>
                    </a:lnTo>
                    <a:cubicBezTo>
                      <a:pt x="3666" y="979"/>
                      <a:pt x="3666" y="937"/>
                      <a:pt x="3666" y="890"/>
                    </a:cubicBezTo>
                    <a:cubicBezTo>
                      <a:pt x="3687" y="848"/>
                      <a:pt x="3666" y="780"/>
                      <a:pt x="3666" y="738"/>
                    </a:cubicBezTo>
                    <a:cubicBezTo>
                      <a:pt x="3624" y="628"/>
                      <a:pt x="3556" y="497"/>
                      <a:pt x="3467" y="366"/>
                    </a:cubicBezTo>
                    <a:cubicBezTo>
                      <a:pt x="3384" y="256"/>
                      <a:pt x="3295" y="152"/>
                      <a:pt x="3205" y="83"/>
                    </a:cubicBezTo>
                    <a:cubicBezTo>
                      <a:pt x="3164" y="42"/>
                      <a:pt x="3122" y="21"/>
                      <a:pt x="3075" y="21"/>
                    </a:cubicBezTo>
                    <a:cubicBezTo>
                      <a:pt x="3054" y="8"/>
                      <a:pt x="3033" y="1"/>
                      <a:pt x="301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5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rect b="b" l="l" r="r" t="t"/>
                <a:pathLst>
                  <a:path extrusionOk="0" h="2813" w="2619"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0" y="456"/>
                    </a:lnTo>
                    <a:lnTo>
                      <a:pt x="152" y="869"/>
                    </a:lnTo>
                    <a:lnTo>
                      <a:pt x="676" y="655"/>
                    </a:lnTo>
                    <a:lnTo>
                      <a:pt x="697" y="655"/>
                    </a:lnTo>
                    <a:cubicBezTo>
                      <a:pt x="697" y="676"/>
                      <a:pt x="718" y="676"/>
                      <a:pt x="718" y="676"/>
                    </a:cubicBezTo>
                    <a:cubicBezTo>
                      <a:pt x="744" y="697"/>
                      <a:pt x="765" y="697"/>
                      <a:pt x="786" y="717"/>
                    </a:cubicBezTo>
                    <a:cubicBezTo>
                      <a:pt x="807" y="738"/>
                      <a:pt x="828" y="738"/>
                      <a:pt x="849" y="765"/>
                    </a:cubicBezTo>
                    <a:cubicBezTo>
                      <a:pt x="875" y="786"/>
                      <a:pt x="896" y="786"/>
                      <a:pt x="896" y="807"/>
                    </a:cubicBezTo>
                    <a:cubicBezTo>
                      <a:pt x="917" y="827"/>
                      <a:pt x="938" y="848"/>
                      <a:pt x="959" y="869"/>
                    </a:cubicBezTo>
                    <a:cubicBezTo>
                      <a:pt x="980" y="896"/>
                      <a:pt x="980" y="896"/>
                      <a:pt x="1006" y="916"/>
                    </a:cubicBezTo>
                    <a:cubicBezTo>
                      <a:pt x="1027" y="937"/>
                      <a:pt x="1048" y="958"/>
                      <a:pt x="1048" y="979"/>
                    </a:cubicBezTo>
                    <a:cubicBezTo>
                      <a:pt x="1069" y="1000"/>
                      <a:pt x="1089" y="1026"/>
                      <a:pt x="1110" y="1047"/>
                    </a:cubicBezTo>
                    <a:cubicBezTo>
                      <a:pt x="1110" y="1068"/>
                      <a:pt x="1137" y="1089"/>
                      <a:pt x="1137" y="1110"/>
                    </a:cubicBezTo>
                    <a:cubicBezTo>
                      <a:pt x="1158" y="1131"/>
                      <a:pt x="1179" y="1157"/>
                      <a:pt x="1179" y="1178"/>
                    </a:cubicBezTo>
                    <a:cubicBezTo>
                      <a:pt x="1199" y="1199"/>
                      <a:pt x="1199" y="1220"/>
                      <a:pt x="1220" y="1241"/>
                    </a:cubicBezTo>
                    <a:cubicBezTo>
                      <a:pt x="1220" y="1288"/>
                      <a:pt x="1241" y="1309"/>
                      <a:pt x="1241" y="1330"/>
                    </a:cubicBezTo>
                    <a:cubicBezTo>
                      <a:pt x="1268" y="1330"/>
                      <a:pt x="1268" y="1351"/>
                      <a:pt x="1268" y="1351"/>
                    </a:cubicBezTo>
                    <a:lnTo>
                      <a:pt x="1268" y="1372"/>
                    </a:lnTo>
                    <a:lnTo>
                      <a:pt x="503" y="1723"/>
                    </a:lnTo>
                    <a:lnTo>
                      <a:pt x="938" y="2812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5"/>
              <p:cNvSpPr/>
              <p:nvPr/>
            </p:nvSpPr>
            <p:spPr>
              <a:xfrm flipH="1">
                <a:off x="2082065" y="2590414"/>
                <a:ext cx="507038" cy="566577"/>
              </a:xfrm>
              <a:custGeom>
                <a:rect b="b" l="l" r="r" t="t"/>
                <a:pathLst>
                  <a:path extrusionOk="0" h="2950" w="2640">
                    <a:moveTo>
                      <a:pt x="1377" y="111"/>
                    </a:moveTo>
                    <a:cubicBezTo>
                      <a:pt x="1770" y="111"/>
                      <a:pt x="2184" y="462"/>
                      <a:pt x="2378" y="964"/>
                    </a:cubicBezTo>
                    <a:cubicBezTo>
                      <a:pt x="2509" y="1268"/>
                      <a:pt x="2535" y="1598"/>
                      <a:pt x="2467" y="1860"/>
                    </a:cubicBezTo>
                    <a:cubicBezTo>
                      <a:pt x="2378" y="2122"/>
                      <a:pt x="2226" y="2337"/>
                      <a:pt x="1985" y="2426"/>
                    </a:cubicBezTo>
                    <a:lnTo>
                      <a:pt x="1048" y="2797"/>
                    </a:lnTo>
                    <a:lnTo>
                      <a:pt x="655" y="1792"/>
                    </a:lnTo>
                    <a:lnTo>
                      <a:pt x="1398" y="1467"/>
                    </a:lnTo>
                    <a:lnTo>
                      <a:pt x="1419" y="1399"/>
                    </a:lnTo>
                    <a:lnTo>
                      <a:pt x="1398" y="1378"/>
                    </a:lnTo>
                    <a:lnTo>
                      <a:pt x="1398" y="1357"/>
                    </a:lnTo>
                    <a:cubicBezTo>
                      <a:pt x="1377" y="1336"/>
                      <a:pt x="1377" y="1289"/>
                      <a:pt x="1357" y="1268"/>
                    </a:cubicBezTo>
                    <a:cubicBezTo>
                      <a:pt x="1357" y="1247"/>
                      <a:pt x="1330" y="1226"/>
                      <a:pt x="1330" y="1205"/>
                    </a:cubicBezTo>
                    <a:cubicBezTo>
                      <a:pt x="1309" y="1179"/>
                      <a:pt x="1288" y="1158"/>
                      <a:pt x="1288" y="1137"/>
                    </a:cubicBezTo>
                    <a:cubicBezTo>
                      <a:pt x="1268" y="1116"/>
                      <a:pt x="1247" y="1074"/>
                      <a:pt x="1247" y="1048"/>
                    </a:cubicBezTo>
                    <a:cubicBezTo>
                      <a:pt x="1226" y="1027"/>
                      <a:pt x="1199" y="1006"/>
                      <a:pt x="1199" y="985"/>
                    </a:cubicBezTo>
                    <a:cubicBezTo>
                      <a:pt x="1178" y="964"/>
                      <a:pt x="1158" y="944"/>
                      <a:pt x="1137" y="944"/>
                    </a:cubicBezTo>
                    <a:cubicBezTo>
                      <a:pt x="1116" y="917"/>
                      <a:pt x="1116" y="896"/>
                      <a:pt x="1095" y="875"/>
                    </a:cubicBezTo>
                    <a:lnTo>
                      <a:pt x="1027" y="813"/>
                    </a:lnTo>
                    <a:cubicBezTo>
                      <a:pt x="1006" y="813"/>
                      <a:pt x="985" y="786"/>
                      <a:pt x="964" y="765"/>
                    </a:cubicBezTo>
                    <a:cubicBezTo>
                      <a:pt x="964" y="745"/>
                      <a:pt x="938" y="745"/>
                      <a:pt x="917" y="724"/>
                    </a:cubicBezTo>
                    <a:cubicBezTo>
                      <a:pt x="896" y="703"/>
                      <a:pt x="875" y="703"/>
                      <a:pt x="854" y="682"/>
                    </a:cubicBezTo>
                    <a:cubicBezTo>
                      <a:pt x="833" y="682"/>
                      <a:pt x="807" y="656"/>
                      <a:pt x="807" y="656"/>
                    </a:cubicBezTo>
                    <a:lnTo>
                      <a:pt x="765" y="635"/>
                    </a:lnTo>
                    <a:lnTo>
                      <a:pt x="283" y="834"/>
                    </a:lnTo>
                    <a:lnTo>
                      <a:pt x="152" y="525"/>
                    </a:lnTo>
                    <a:lnTo>
                      <a:pt x="1095" y="158"/>
                    </a:lnTo>
                    <a:cubicBezTo>
                      <a:pt x="1178" y="132"/>
                      <a:pt x="1268" y="111"/>
                      <a:pt x="1377" y="111"/>
                    </a:cubicBezTo>
                    <a:close/>
                    <a:moveTo>
                      <a:pt x="1377" y="1"/>
                    </a:moveTo>
                    <a:cubicBezTo>
                      <a:pt x="1268" y="1"/>
                      <a:pt x="1158" y="1"/>
                      <a:pt x="1048" y="48"/>
                    </a:cubicBezTo>
                    <a:lnTo>
                      <a:pt x="0" y="462"/>
                    </a:lnTo>
                    <a:lnTo>
                      <a:pt x="220" y="985"/>
                    </a:lnTo>
                    <a:lnTo>
                      <a:pt x="765" y="765"/>
                    </a:lnTo>
                    <a:lnTo>
                      <a:pt x="786" y="765"/>
                    </a:lnTo>
                    <a:cubicBezTo>
                      <a:pt x="807" y="786"/>
                      <a:pt x="833" y="813"/>
                      <a:pt x="854" y="813"/>
                    </a:cubicBezTo>
                    <a:cubicBezTo>
                      <a:pt x="854" y="834"/>
                      <a:pt x="875" y="834"/>
                      <a:pt x="896" y="855"/>
                    </a:cubicBezTo>
                    <a:cubicBezTo>
                      <a:pt x="917" y="875"/>
                      <a:pt x="938" y="875"/>
                      <a:pt x="964" y="896"/>
                    </a:cubicBezTo>
                    <a:cubicBezTo>
                      <a:pt x="964" y="917"/>
                      <a:pt x="985" y="944"/>
                      <a:pt x="1006" y="944"/>
                    </a:cubicBezTo>
                    <a:cubicBezTo>
                      <a:pt x="1027" y="964"/>
                      <a:pt x="1048" y="985"/>
                      <a:pt x="1048" y="1006"/>
                    </a:cubicBezTo>
                    <a:cubicBezTo>
                      <a:pt x="1069" y="1027"/>
                      <a:pt x="1095" y="1048"/>
                      <a:pt x="1095" y="1074"/>
                    </a:cubicBezTo>
                    <a:cubicBezTo>
                      <a:pt x="1116" y="1074"/>
                      <a:pt x="1137" y="1095"/>
                      <a:pt x="1137" y="1116"/>
                    </a:cubicBezTo>
                    <a:cubicBezTo>
                      <a:pt x="1158" y="1137"/>
                      <a:pt x="1178" y="1158"/>
                      <a:pt x="1178" y="1179"/>
                    </a:cubicBezTo>
                    <a:cubicBezTo>
                      <a:pt x="1199" y="1205"/>
                      <a:pt x="1199" y="1226"/>
                      <a:pt x="1226" y="1247"/>
                    </a:cubicBezTo>
                    <a:cubicBezTo>
                      <a:pt x="1247" y="1268"/>
                      <a:pt x="1247" y="1289"/>
                      <a:pt x="1268" y="1336"/>
                    </a:cubicBezTo>
                    <a:cubicBezTo>
                      <a:pt x="1268" y="1336"/>
                      <a:pt x="1268" y="1357"/>
                      <a:pt x="1288" y="1378"/>
                    </a:cubicBezTo>
                    <a:lnTo>
                      <a:pt x="503" y="1750"/>
                    </a:lnTo>
                    <a:lnTo>
                      <a:pt x="985" y="2949"/>
                    </a:lnTo>
                    <a:lnTo>
                      <a:pt x="2032" y="2536"/>
                    </a:lnTo>
                    <a:cubicBezTo>
                      <a:pt x="2315" y="2426"/>
                      <a:pt x="2488" y="2185"/>
                      <a:pt x="2577" y="1902"/>
                    </a:cubicBezTo>
                    <a:cubicBezTo>
                      <a:pt x="2640" y="1598"/>
                      <a:pt x="2619" y="1247"/>
                      <a:pt x="2488" y="917"/>
                    </a:cubicBezTo>
                    <a:cubicBezTo>
                      <a:pt x="2294" y="373"/>
                      <a:pt x="1833" y="1"/>
                      <a:pt x="13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5"/>
              <p:cNvSpPr/>
              <p:nvPr/>
            </p:nvSpPr>
            <p:spPr>
              <a:xfrm flipH="1">
                <a:off x="2521500" y="2674922"/>
                <a:ext cx="143085" cy="130025"/>
              </a:xfrm>
              <a:custGeom>
                <a:rect b="b" l="l" r="r" t="t"/>
                <a:pathLst>
                  <a:path extrusionOk="0" h="677" w="745">
                    <a:moveTo>
                      <a:pt x="723" y="1"/>
                    </a:moveTo>
                    <a:cubicBezTo>
                      <a:pt x="634" y="22"/>
                      <a:pt x="545" y="22"/>
                      <a:pt x="482" y="64"/>
                    </a:cubicBezTo>
                    <a:cubicBezTo>
                      <a:pt x="262" y="153"/>
                      <a:pt x="89" y="325"/>
                      <a:pt x="0" y="587"/>
                    </a:cubicBezTo>
                    <a:lnTo>
                      <a:pt x="110" y="676"/>
                    </a:lnTo>
                    <a:cubicBezTo>
                      <a:pt x="199" y="435"/>
                      <a:pt x="351" y="284"/>
                      <a:pt x="524" y="195"/>
                    </a:cubicBezTo>
                    <a:cubicBezTo>
                      <a:pt x="592" y="174"/>
                      <a:pt x="655" y="174"/>
                      <a:pt x="744" y="153"/>
                    </a:cubicBezTo>
                    <a:lnTo>
                      <a:pt x="723" y="1"/>
                    </a:lnTo>
                    <a:close/>
                  </a:path>
                </a:pathLst>
              </a:custGeom>
              <a:solidFill>
                <a:srgbClr val="C7E6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5"/>
              <p:cNvSpPr/>
              <p:nvPr/>
            </p:nvSpPr>
            <p:spPr>
              <a:xfrm flipH="1">
                <a:off x="2509592" y="2665895"/>
                <a:ext cx="167092" cy="151151"/>
              </a:xfrm>
              <a:custGeom>
                <a:rect b="b" l="l" r="r" t="t"/>
                <a:pathLst>
                  <a:path extrusionOk="0" h="787" w="870">
                    <a:moveTo>
                      <a:pt x="718" y="132"/>
                    </a:moveTo>
                    <a:lnTo>
                      <a:pt x="739" y="158"/>
                    </a:lnTo>
                    <a:cubicBezTo>
                      <a:pt x="676" y="179"/>
                      <a:pt x="634" y="179"/>
                      <a:pt x="566" y="200"/>
                    </a:cubicBezTo>
                    <a:cubicBezTo>
                      <a:pt x="393" y="263"/>
                      <a:pt x="262" y="441"/>
                      <a:pt x="173" y="634"/>
                    </a:cubicBezTo>
                    <a:lnTo>
                      <a:pt x="152" y="634"/>
                    </a:lnTo>
                    <a:cubicBezTo>
                      <a:pt x="241" y="393"/>
                      <a:pt x="372" y="242"/>
                      <a:pt x="566" y="158"/>
                    </a:cubicBezTo>
                    <a:cubicBezTo>
                      <a:pt x="608" y="132"/>
                      <a:pt x="676" y="132"/>
                      <a:pt x="718" y="132"/>
                    </a:cubicBezTo>
                    <a:close/>
                    <a:moveTo>
                      <a:pt x="765" y="1"/>
                    </a:moveTo>
                    <a:cubicBezTo>
                      <a:pt x="676" y="1"/>
                      <a:pt x="587" y="27"/>
                      <a:pt x="524" y="48"/>
                    </a:cubicBezTo>
                    <a:cubicBezTo>
                      <a:pt x="283" y="158"/>
                      <a:pt x="111" y="352"/>
                      <a:pt x="1" y="613"/>
                    </a:cubicBezTo>
                    <a:lnTo>
                      <a:pt x="1" y="655"/>
                    </a:lnTo>
                    <a:lnTo>
                      <a:pt x="215" y="786"/>
                    </a:lnTo>
                    <a:lnTo>
                      <a:pt x="241" y="723"/>
                    </a:lnTo>
                    <a:cubicBezTo>
                      <a:pt x="304" y="524"/>
                      <a:pt x="435" y="372"/>
                      <a:pt x="608" y="310"/>
                    </a:cubicBezTo>
                    <a:cubicBezTo>
                      <a:pt x="676" y="289"/>
                      <a:pt x="739" y="263"/>
                      <a:pt x="807" y="263"/>
                    </a:cubicBezTo>
                    <a:lnTo>
                      <a:pt x="870" y="263"/>
                    </a:lnTo>
                    <a:lnTo>
                      <a:pt x="849" y="200"/>
                    </a:lnTo>
                    <a:lnTo>
                      <a:pt x="82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5"/>
              <p:cNvSpPr/>
              <p:nvPr/>
            </p:nvSpPr>
            <p:spPr>
              <a:xfrm flipH="1">
                <a:off x="2291220" y="2704115"/>
                <a:ext cx="352238" cy="418883"/>
              </a:xfrm>
              <a:custGeom>
                <a:rect b="b" l="l" r="r" t="t"/>
                <a:pathLst>
                  <a:path extrusionOk="0" h="2181" w="1834">
                    <a:moveTo>
                      <a:pt x="655" y="1"/>
                    </a:moveTo>
                    <a:cubicBezTo>
                      <a:pt x="566" y="1"/>
                      <a:pt x="503" y="22"/>
                      <a:pt x="414" y="43"/>
                    </a:cubicBezTo>
                    <a:cubicBezTo>
                      <a:pt x="241" y="132"/>
                      <a:pt x="89" y="283"/>
                      <a:pt x="0" y="524"/>
                    </a:cubicBezTo>
                    <a:lnTo>
                      <a:pt x="21" y="524"/>
                    </a:lnTo>
                    <a:lnTo>
                      <a:pt x="1048" y="111"/>
                    </a:lnTo>
                    <a:lnTo>
                      <a:pt x="1069" y="111"/>
                    </a:lnTo>
                    <a:cubicBezTo>
                      <a:pt x="938" y="43"/>
                      <a:pt x="786" y="1"/>
                      <a:pt x="655" y="1"/>
                    </a:cubicBezTo>
                    <a:close/>
                    <a:moveTo>
                      <a:pt x="1640" y="807"/>
                    </a:moveTo>
                    <a:lnTo>
                      <a:pt x="1640" y="828"/>
                    </a:lnTo>
                    <a:lnTo>
                      <a:pt x="110" y="1530"/>
                    </a:lnTo>
                    <a:cubicBezTo>
                      <a:pt x="305" y="1932"/>
                      <a:pt x="671" y="2180"/>
                      <a:pt x="1012" y="2180"/>
                    </a:cubicBezTo>
                    <a:cubicBezTo>
                      <a:pt x="1092" y="2180"/>
                      <a:pt x="1172" y="2166"/>
                      <a:pt x="1247" y="2137"/>
                    </a:cubicBezTo>
                    <a:cubicBezTo>
                      <a:pt x="1681" y="1965"/>
                      <a:pt x="1833" y="1373"/>
                      <a:pt x="1640" y="807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5"/>
              <p:cNvSpPr/>
              <p:nvPr/>
            </p:nvSpPr>
            <p:spPr>
              <a:xfrm flipH="1">
                <a:off x="2295253" y="2696049"/>
                <a:ext cx="360305" cy="437513"/>
              </a:xfrm>
              <a:custGeom>
                <a:rect b="b" l="l" r="r" t="t"/>
                <a:pathLst>
                  <a:path extrusionOk="0" h="2278" w="1876">
                    <a:moveTo>
                      <a:pt x="718" y="106"/>
                    </a:moveTo>
                    <a:cubicBezTo>
                      <a:pt x="786" y="106"/>
                      <a:pt x="870" y="132"/>
                      <a:pt x="938" y="153"/>
                    </a:cubicBezTo>
                    <a:lnTo>
                      <a:pt x="236" y="435"/>
                    </a:lnTo>
                    <a:cubicBezTo>
                      <a:pt x="325" y="325"/>
                      <a:pt x="393" y="195"/>
                      <a:pt x="498" y="153"/>
                    </a:cubicBezTo>
                    <a:cubicBezTo>
                      <a:pt x="566" y="132"/>
                      <a:pt x="655" y="106"/>
                      <a:pt x="718" y="106"/>
                    </a:cubicBezTo>
                    <a:close/>
                    <a:moveTo>
                      <a:pt x="718" y="1"/>
                    </a:moveTo>
                    <a:cubicBezTo>
                      <a:pt x="629" y="1"/>
                      <a:pt x="545" y="1"/>
                      <a:pt x="456" y="43"/>
                    </a:cubicBezTo>
                    <a:cubicBezTo>
                      <a:pt x="262" y="132"/>
                      <a:pt x="105" y="305"/>
                      <a:pt x="21" y="545"/>
                    </a:cubicBezTo>
                    <a:lnTo>
                      <a:pt x="1" y="587"/>
                    </a:lnTo>
                    <a:lnTo>
                      <a:pt x="84" y="629"/>
                    </a:lnTo>
                    <a:lnTo>
                      <a:pt x="1111" y="215"/>
                    </a:lnTo>
                    <a:lnTo>
                      <a:pt x="1153" y="106"/>
                    </a:lnTo>
                    <a:lnTo>
                      <a:pt x="1132" y="106"/>
                    </a:lnTo>
                    <a:lnTo>
                      <a:pt x="1111" y="85"/>
                    </a:lnTo>
                    <a:lnTo>
                      <a:pt x="1090" y="85"/>
                    </a:lnTo>
                    <a:cubicBezTo>
                      <a:pt x="980" y="43"/>
                      <a:pt x="849" y="1"/>
                      <a:pt x="718" y="1"/>
                    </a:cubicBezTo>
                    <a:close/>
                    <a:moveTo>
                      <a:pt x="1655" y="959"/>
                    </a:moveTo>
                    <a:cubicBezTo>
                      <a:pt x="1723" y="1200"/>
                      <a:pt x="1744" y="1441"/>
                      <a:pt x="1676" y="1656"/>
                    </a:cubicBezTo>
                    <a:cubicBezTo>
                      <a:pt x="1614" y="1876"/>
                      <a:pt x="1483" y="2048"/>
                      <a:pt x="1284" y="2116"/>
                    </a:cubicBezTo>
                    <a:cubicBezTo>
                      <a:pt x="1213" y="2147"/>
                      <a:pt x="1139" y="2162"/>
                      <a:pt x="1063" y="2162"/>
                    </a:cubicBezTo>
                    <a:cubicBezTo>
                      <a:pt x="767" y="2162"/>
                      <a:pt x="450" y="1939"/>
                      <a:pt x="262" y="1593"/>
                    </a:cubicBezTo>
                    <a:lnTo>
                      <a:pt x="1655" y="959"/>
                    </a:lnTo>
                    <a:close/>
                    <a:moveTo>
                      <a:pt x="1634" y="828"/>
                    </a:moveTo>
                    <a:lnTo>
                      <a:pt x="131" y="1525"/>
                    </a:lnTo>
                    <a:lnTo>
                      <a:pt x="84" y="1546"/>
                    </a:lnTo>
                    <a:lnTo>
                      <a:pt x="105" y="1593"/>
                    </a:lnTo>
                    <a:cubicBezTo>
                      <a:pt x="315" y="2012"/>
                      <a:pt x="693" y="2277"/>
                      <a:pt x="1061" y="2277"/>
                    </a:cubicBezTo>
                    <a:cubicBezTo>
                      <a:pt x="1152" y="2277"/>
                      <a:pt x="1243" y="2261"/>
                      <a:pt x="1331" y="2226"/>
                    </a:cubicBezTo>
                    <a:cubicBezTo>
                      <a:pt x="1572" y="2137"/>
                      <a:pt x="1723" y="1938"/>
                      <a:pt x="1786" y="1677"/>
                    </a:cubicBezTo>
                    <a:cubicBezTo>
                      <a:pt x="1875" y="1441"/>
                      <a:pt x="1854" y="1153"/>
                      <a:pt x="1744" y="870"/>
                    </a:cubicBezTo>
                    <a:lnTo>
                      <a:pt x="1765" y="849"/>
                    </a:lnTo>
                    <a:lnTo>
                      <a:pt x="1744" y="828"/>
                    </a:lnTo>
                    <a:lnTo>
                      <a:pt x="1655" y="870"/>
                    </a:lnTo>
                    <a:lnTo>
                      <a:pt x="1634" y="849"/>
                    </a:lnTo>
                    <a:lnTo>
                      <a:pt x="1634" y="828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5"/>
              <p:cNvSpPr/>
              <p:nvPr/>
            </p:nvSpPr>
            <p:spPr>
              <a:xfrm flipH="1">
                <a:off x="1850629" y="2934206"/>
                <a:ext cx="448844" cy="742120"/>
              </a:xfrm>
              <a:custGeom>
                <a:rect b="b" l="l" r="r" t="t"/>
                <a:pathLst>
                  <a:path extrusionOk="0" h="3864" w="2337">
                    <a:moveTo>
                      <a:pt x="700" y="1"/>
                    </a:moveTo>
                    <a:cubicBezTo>
                      <a:pt x="397" y="1"/>
                      <a:pt x="199" y="207"/>
                      <a:pt x="0" y="437"/>
                    </a:cubicBezTo>
                    <a:lnTo>
                      <a:pt x="1289" y="3799"/>
                    </a:lnTo>
                    <a:cubicBezTo>
                      <a:pt x="1309" y="3841"/>
                      <a:pt x="1373" y="3863"/>
                      <a:pt x="1465" y="3863"/>
                    </a:cubicBezTo>
                    <a:cubicBezTo>
                      <a:pt x="1568" y="3863"/>
                      <a:pt x="1705" y="3836"/>
                      <a:pt x="1854" y="3778"/>
                    </a:cubicBezTo>
                    <a:cubicBezTo>
                      <a:pt x="2137" y="3689"/>
                      <a:pt x="2336" y="3537"/>
                      <a:pt x="2310" y="3427"/>
                    </a:cubicBezTo>
                    <a:lnTo>
                      <a:pt x="1027" y="70"/>
                    </a:lnTo>
                    <a:cubicBezTo>
                      <a:pt x="905" y="22"/>
                      <a:pt x="797" y="1"/>
                      <a:pt x="700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5"/>
              <p:cNvSpPr/>
              <p:nvPr/>
            </p:nvSpPr>
            <p:spPr>
              <a:xfrm flipH="1">
                <a:off x="1842755" y="2924411"/>
                <a:ext cx="469779" cy="760558"/>
              </a:xfrm>
              <a:custGeom>
                <a:rect b="b" l="l" r="r" t="t"/>
                <a:pathLst>
                  <a:path extrusionOk="0" h="3960" w="2446">
                    <a:moveTo>
                      <a:pt x="734" y="114"/>
                    </a:moveTo>
                    <a:cubicBezTo>
                      <a:pt x="829" y="114"/>
                      <a:pt x="933" y="136"/>
                      <a:pt x="1048" y="184"/>
                    </a:cubicBezTo>
                    <a:lnTo>
                      <a:pt x="2315" y="3499"/>
                    </a:lnTo>
                    <a:cubicBezTo>
                      <a:pt x="2315" y="3499"/>
                      <a:pt x="2336" y="3525"/>
                      <a:pt x="2315" y="3546"/>
                    </a:cubicBezTo>
                    <a:cubicBezTo>
                      <a:pt x="2294" y="3567"/>
                      <a:pt x="2273" y="3588"/>
                      <a:pt x="2226" y="3609"/>
                    </a:cubicBezTo>
                    <a:cubicBezTo>
                      <a:pt x="2163" y="3677"/>
                      <a:pt x="2053" y="3740"/>
                      <a:pt x="1901" y="3787"/>
                    </a:cubicBezTo>
                    <a:cubicBezTo>
                      <a:pt x="1770" y="3829"/>
                      <a:pt x="1639" y="3850"/>
                      <a:pt x="1550" y="3850"/>
                    </a:cubicBezTo>
                    <a:lnTo>
                      <a:pt x="1440" y="3850"/>
                    </a:lnTo>
                    <a:lnTo>
                      <a:pt x="1420" y="3829"/>
                    </a:lnTo>
                    <a:lnTo>
                      <a:pt x="131" y="488"/>
                    </a:lnTo>
                    <a:cubicBezTo>
                      <a:pt x="262" y="357"/>
                      <a:pt x="372" y="226"/>
                      <a:pt x="503" y="163"/>
                    </a:cubicBezTo>
                    <a:cubicBezTo>
                      <a:pt x="574" y="131"/>
                      <a:pt x="650" y="114"/>
                      <a:pt x="734" y="114"/>
                    </a:cubicBezTo>
                    <a:close/>
                    <a:moveTo>
                      <a:pt x="777" y="1"/>
                    </a:moveTo>
                    <a:cubicBezTo>
                      <a:pt x="659" y="1"/>
                      <a:pt x="553" y="29"/>
                      <a:pt x="461" y="74"/>
                    </a:cubicBezTo>
                    <a:cubicBezTo>
                      <a:pt x="283" y="142"/>
                      <a:pt x="152" y="294"/>
                      <a:pt x="21" y="446"/>
                    </a:cubicBezTo>
                    <a:lnTo>
                      <a:pt x="0" y="467"/>
                    </a:lnTo>
                    <a:lnTo>
                      <a:pt x="1310" y="3850"/>
                    </a:lnTo>
                    <a:cubicBezTo>
                      <a:pt x="1330" y="3918"/>
                      <a:pt x="1357" y="3939"/>
                      <a:pt x="1399" y="3939"/>
                    </a:cubicBezTo>
                    <a:cubicBezTo>
                      <a:pt x="1440" y="3960"/>
                      <a:pt x="1488" y="3960"/>
                      <a:pt x="1550" y="3960"/>
                    </a:cubicBezTo>
                    <a:cubicBezTo>
                      <a:pt x="1660" y="3960"/>
                      <a:pt x="1791" y="3939"/>
                      <a:pt x="1943" y="3892"/>
                    </a:cubicBezTo>
                    <a:cubicBezTo>
                      <a:pt x="2095" y="3829"/>
                      <a:pt x="2226" y="3761"/>
                      <a:pt x="2315" y="3698"/>
                    </a:cubicBezTo>
                    <a:cubicBezTo>
                      <a:pt x="2357" y="3677"/>
                      <a:pt x="2378" y="3630"/>
                      <a:pt x="2404" y="3609"/>
                    </a:cubicBezTo>
                    <a:cubicBezTo>
                      <a:pt x="2425" y="3567"/>
                      <a:pt x="2446" y="3525"/>
                      <a:pt x="2425" y="3478"/>
                    </a:cubicBezTo>
                    <a:lnTo>
                      <a:pt x="1137" y="74"/>
                    </a:lnTo>
                    <a:lnTo>
                      <a:pt x="1116" y="74"/>
                    </a:lnTo>
                    <a:cubicBezTo>
                      <a:pt x="994" y="23"/>
                      <a:pt x="881" y="1"/>
                      <a:pt x="7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5"/>
              <p:cNvSpPr/>
              <p:nvPr/>
            </p:nvSpPr>
            <p:spPr>
              <a:xfrm flipH="1">
                <a:off x="1817592" y="3445477"/>
                <a:ext cx="280792" cy="276758"/>
              </a:xfrm>
              <a:custGeom>
                <a:rect b="b" l="l" r="r" t="t"/>
                <a:pathLst>
                  <a:path extrusionOk="0" h="1441" w="1462">
                    <a:moveTo>
                      <a:pt x="739" y="0"/>
                    </a:moveTo>
                    <a:cubicBezTo>
                      <a:pt x="325" y="0"/>
                      <a:pt x="1" y="330"/>
                      <a:pt x="1" y="723"/>
                    </a:cubicBezTo>
                    <a:cubicBezTo>
                      <a:pt x="1" y="1116"/>
                      <a:pt x="325" y="1440"/>
                      <a:pt x="739" y="1440"/>
                    </a:cubicBezTo>
                    <a:cubicBezTo>
                      <a:pt x="1132" y="1440"/>
                      <a:pt x="1462" y="1116"/>
                      <a:pt x="1462" y="723"/>
                    </a:cubicBezTo>
                    <a:cubicBezTo>
                      <a:pt x="1462" y="330"/>
                      <a:pt x="1132" y="0"/>
                      <a:pt x="739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5"/>
              <p:cNvSpPr/>
              <p:nvPr/>
            </p:nvSpPr>
            <p:spPr>
              <a:xfrm flipH="1">
                <a:off x="1809525" y="3433377"/>
                <a:ext cx="297885" cy="301918"/>
              </a:xfrm>
              <a:custGeom>
                <a:rect b="b" l="l" r="r" t="t"/>
                <a:pathLst>
                  <a:path extrusionOk="0" h="1572" w="1551">
                    <a:moveTo>
                      <a:pt x="786" y="110"/>
                    </a:moveTo>
                    <a:cubicBezTo>
                      <a:pt x="1158" y="110"/>
                      <a:pt x="1441" y="414"/>
                      <a:pt x="1441" y="786"/>
                    </a:cubicBezTo>
                    <a:cubicBezTo>
                      <a:pt x="1441" y="1158"/>
                      <a:pt x="1158" y="1462"/>
                      <a:pt x="786" y="1462"/>
                    </a:cubicBezTo>
                    <a:cubicBezTo>
                      <a:pt x="420" y="1462"/>
                      <a:pt x="111" y="1158"/>
                      <a:pt x="111" y="786"/>
                    </a:cubicBezTo>
                    <a:cubicBezTo>
                      <a:pt x="111" y="414"/>
                      <a:pt x="420" y="110"/>
                      <a:pt x="786" y="110"/>
                    </a:cubicBezTo>
                    <a:close/>
                    <a:moveTo>
                      <a:pt x="786" y="0"/>
                    </a:moveTo>
                    <a:cubicBezTo>
                      <a:pt x="352" y="0"/>
                      <a:pt x="1" y="351"/>
                      <a:pt x="1" y="786"/>
                    </a:cubicBezTo>
                    <a:cubicBezTo>
                      <a:pt x="1" y="1221"/>
                      <a:pt x="352" y="1572"/>
                      <a:pt x="786" y="1572"/>
                    </a:cubicBezTo>
                    <a:cubicBezTo>
                      <a:pt x="1205" y="1572"/>
                      <a:pt x="1551" y="1221"/>
                      <a:pt x="1551" y="786"/>
                    </a:cubicBezTo>
                    <a:cubicBezTo>
                      <a:pt x="1551" y="351"/>
                      <a:pt x="1205" y="0"/>
                      <a:pt x="78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65"/>
              <p:cNvSpPr/>
              <p:nvPr/>
            </p:nvSpPr>
            <p:spPr>
              <a:xfrm flipH="1">
                <a:off x="2454279" y="2997779"/>
                <a:ext cx="189179" cy="155184"/>
              </a:xfrm>
              <a:custGeom>
                <a:rect b="b" l="l" r="r" t="t"/>
                <a:pathLst>
                  <a:path extrusionOk="0" h="808" w="985">
                    <a:moveTo>
                      <a:pt x="110" y="1"/>
                    </a:moveTo>
                    <a:lnTo>
                      <a:pt x="0" y="85"/>
                    </a:lnTo>
                    <a:cubicBezTo>
                      <a:pt x="220" y="498"/>
                      <a:pt x="613" y="786"/>
                      <a:pt x="985" y="807"/>
                    </a:cubicBezTo>
                    <a:lnTo>
                      <a:pt x="959" y="655"/>
                    </a:lnTo>
                    <a:cubicBezTo>
                      <a:pt x="613" y="629"/>
                      <a:pt x="283" y="367"/>
                      <a:pt x="110" y="1"/>
                    </a:cubicBezTo>
                    <a:close/>
                  </a:path>
                </a:pathLst>
              </a:custGeom>
              <a:solidFill>
                <a:srgbClr val="0051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5"/>
              <p:cNvSpPr/>
              <p:nvPr/>
            </p:nvSpPr>
            <p:spPr>
              <a:xfrm flipH="1">
                <a:off x="2446212" y="2984752"/>
                <a:ext cx="205312" cy="180344"/>
              </a:xfrm>
              <a:custGeom>
                <a:rect b="b" l="l" r="r" t="t"/>
                <a:pathLst>
                  <a:path extrusionOk="0" h="939" w="1069">
                    <a:moveTo>
                      <a:pt x="42" y="111"/>
                    </a:moveTo>
                    <a:lnTo>
                      <a:pt x="21" y="132"/>
                    </a:lnTo>
                    <a:lnTo>
                      <a:pt x="42" y="111"/>
                    </a:lnTo>
                    <a:close/>
                    <a:moveTo>
                      <a:pt x="131" y="174"/>
                    </a:moveTo>
                    <a:cubicBezTo>
                      <a:pt x="325" y="504"/>
                      <a:pt x="634" y="744"/>
                      <a:pt x="938" y="786"/>
                    </a:cubicBezTo>
                    <a:lnTo>
                      <a:pt x="959" y="807"/>
                    </a:lnTo>
                    <a:cubicBezTo>
                      <a:pt x="634" y="765"/>
                      <a:pt x="325" y="525"/>
                      <a:pt x="131" y="174"/>
                    </a:cubicBezTo>
                    <a:close/>
                    <a:moveTo>
                      <a:pt x="152" y="1"/>
                    </a:moveTo>
                    <a:lnTo>
                      <a:pt x="42" y="111"/>
                    </a:lnTo>
                    <a:lnTo>
                      <a:pt x="0" y="174"/>
                    </a:lnTo>
                    <a:lnTo>
                      <a:pt x="0" y="195"/>
                    </a:lnTo>
                    <a:cubicBezTo>
                      <a:pt x="215" y="614"/>
                      <a:pt x="587" y="875"/>
                      <a:pt x="959" y="938"/>
                    </a:cubicBezTo>
                    <a:lnTo>
                      <a:pt x="1027" y="938"/>
                    </a:lnTo>
                    <a:lnTo>
                      <a:pt x="1027" y="828"/>
                    </a:lnTo>
                    <a:lnTo>
                      <a:pt x="1069" y="875"/>
                    </a:lnTo>
                    <a:lnTo>
                      <a:pt x="1069" y="875"/>
                    </a:lnTo>
                    <a:lnTo>
                      <a:pt x="1048" y="676"/>
                    </a:lnTo>
                    <a:lnTo>
                      <a:pt x="1001" y="676"/>
                    </a:lnTo>
                    <a:cubicBezTo>
                      <a:pt x="697" y="655"/>
                      <a:pt x="372" y="415"/>
                      <a:pt x="194" y="64"/>
                    </a:cubicBezTo>
                    <a:lnTo>
                      <a:pt x="152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5"/>
              <p:cNvSpPr/>
              <p:nvPr/>
            </p:nvSpPr>
            <p:spPr>
              <a:xfrm flipH="1">
                <a:off x="1222006" y="2255841"/>
                <a:ext cx="319012" cy="272149"/>
              </a:xfrm>
              <a:custGeom>
                <a:rect b="b" l="l" r="r" t="t"/>
                <a:pathLst>
                  <a:path extrusionOk="0" h="1417" w="1661">
                    <a:moveTo>
                      <a:pt x="990" y="1"/>
                    </a:moveTo>
                    <a:cubicBezTo>
                      <a:pt x="922" y="1"/>
                      <a:pt x="853" y="14"/>
                      <a:pt x="786" y="41"/>
                    </a:cubicBezTo>
                    <a:lnTo>
                      <a:pt x="351" y="219"/>
                    </a:lnTo>
                    <a:cubicBezTo>
                      <a:pt x="110" y="350"/>
                      <a:pt x="0" y="633"/>
                      <a:pt x="110" y="895"/>
                    </a:cubicBezTo>
                    <a:lnTo>
                      <a:pt x="194" y="1135"/>
                    </a:lnTo>
                    <a:cubicBezTo>
                      <a:pt x="290" y="1313"/>
                      <a:pt x="473" y="1417"/>
                      <a:pt x="667" y="1417"/>
                    </a:cubicBezTo>
                    <a:cubicBezTo>
                      <a:pt x="736" y="1417"/>
                      <a:pt x="806" y="1404"/>
                      <a:pt x="875" y="1376"/>
                    </a:cubicBezTo>
                    <a:lnTo>
                      <a:pt x="1288" y="1198"/>
                    </a:lnTo>
                    <a:cubicBezTo>
                      <a:pt x="1550" y="1088"/>
                      <a:pt x="1660" y="785"/>
                      <a:pt x="1550" y="544"/>
                    </a:cubicBezTo>
                    <a:lnTo>
                      <a:pt x="1461" y="303"/>
                    </a:lnTo>
                    <a:cubicBezTo>
                      <a:pt x="1364" y="109"/>
                      <a:pt x="1183" y="1"/>
                      <a:pt x="990" y="1"/>
                    </a:cubicBezTo>
                    <a:close/>
                  </a:path>
                </a:pathLst>
              </a:custGeom>
              <a:solidFill>
                <a:srgbClr val="FF6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5"/>
              <p:cNvSpPr/>
              <p:nvPr/>
            </p:nvSpPr>
            <p:spPr>
              <a:xfrm flipH="1">
                <a:off x="1210098" y="2244126"/>
                <a:ext cx="344172" cy="296349"/>
              </a:xfrm>
              <a:custGeom>
                <a:rect b="b" l="l" r="r" t="t"/>
                <a:pathLst>
                  <a:path extrusionOk="0" h="1543" w="1792">
                    <a:moveTo>
                      <a:pt x="1061" y="115"/>
                    </a:moveTo>
                    <a:cubicBezTo>
                      <a:pt x="1239" y="115"/>
                      <a:pt x="1401" y="210"/>
                      <a:pt x="1467" y="390"/>
                    </a:cubicBezTo>
                    <a:lnTo>
                      <a:pt x="1572" y="626"/>
                    </a:lnTo>
                    <a:cubicBezTo>
                      <a:pt x="1661" y="846"/>
                      <a:pt x="1572" y="1107"/>
                      <a:pt x="1336" y="1196"/>
                    </a:cubicBezTo>
                    <a:lnTo>
                      <a:pt x="917" y="1390"/>
                    </a:lnTo>
                    <a:cubicBezTo>
                      <a:pt x="854" y="1420"/>
                      <a:pt x="789" y="1433"/>
                      <a:pt x="725" y="1433"/>
                    </a:cubicBezTo>
                    <a:cubicBezTo>
                      <a:pt x="553" y="1433"/>
                      <a:pt x="396" y="1332"/>
                      <a:pt x="331" y="1175"/>
                    </a:cubicBezTo>
                    <a:lnTo>
                      <a:pt x="221" y="935"/>
                    </a:lnTo>
                    <a:cubicBezTo>
                      <a:pt x="132" y="694"/>
                      <a:pt x="221" y="432"/>
                      <a:pt x="462" y="343"/>
                    </a:cubicBezTo>
                    <a:lnTo>
                      <a:pt x="876" y="149"/>
                    </a:lnTo>
                    <a:cubicBezTo>
                      <a:pt x="937" y="126"/>
                      <a:pt x="1000" y="115"/>
                      <a:pt x="1061" y="115"/>
                    </a:cubicBezTo>
                    <a:close/>
                    <a:moveTo>
                      <a:pt x="1040" y="0"/>
                    </a:moveTo>
                    <a:cubicBezTo>
                      <a:pt x="971" y="0"/>
                      <a:pt x="901" y="13"/>
                      <a:pt x="834" y="39"/>
                    </a:cubicBezTo>
                    <a:lnTo>
                      <a:pt x="394" y="233"/>
                    </a:lnTo>
                    <a:cubicBezTo>
                      <a:pt x="132" y="364"/>
                      <a:pt x="1" y="694"/>
                      <a:pt x="111" y="976"/>
                    </a:cubicBezTo>
                    <a:lnTo>
                      <a:pt x="221" y="1217"/>
                    </a:lnTo>
                    <a:cubicBezTo>
                      <a:pt x="318" y="1427"/>
                      <a:pt x="525" y="1542"/>
                      <a:pt x="741" y="1542"/>
                    </a:cubicBezTo>
                    <a:cubicBezTo>
                      <a:pt x="816" y="1542"/>
                      <a:pt x="892" y="1528"/>
                      <a:pt x="965" y="1500"/>
                    </a:cubicBezTo>
                    <a:lnTo>
                      <a:pt x="1399" y="1306"/>
                    </a:lnTo>
                    <a:cubicBezTo>
                      <a:pt x="1661" y="1196"/>
                      <a:pt x="1792" y="846"/>
                      <a:pt x="1682" y="584"/>
                    </a:cubicBezTo>
                    <a:lnTo>
                      <a:pt x="1572" y="343"/>
                    </a:lnTo>
                    <a:cubicBezTo>
                      <a:pt x="1472" y="128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5"/>
              <p:cNvSpPr/>
              <p:nvPr/>
            </p:nvSpPr>
            <p:spPr>
              <a:xfrm flipH="1">
                <a:off x="1461522" y="2339004"/>
                <a:ext cx="1269517" cy="729444"/>
              </a:xfrm>
              <a:custGeom>
                <a:rect b="b" l="l" r="r" t="t"/>
                <a:pathLst>
                  <a:path extrusionOk="0" h="3798" w="6610">
                    <a:moveTo>
                      <a:pt x="6086" y="1"/>
                    </a:moveTo>
                    <a:lnTo>
                      <a:pt x="1" y="2645"/>
                    </a:lnTo>
                    <a:lnTo>
                      <a:pt x="498" y="3797"/>
                    </a:lnTo>
                    <a:lnTo>
                      <a:pt x="6610" y="1158"/>
                    </a:lnTo>
                    <a:lnTo>
                      <a:pt x="6086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5"/>
              <p:cNvSpPr/>
              <p:nvPr/>
            </p:nvSpPr>
            <p:spPr>
              <a:xfrm flipH="1">
                <a:off x="1448462" y="2322871"/>
                <a:ext cx="1299670" cy="762670"/>
              </a:xfrm>
              <a:custGeom>
                <a:rect b="b" l="l" r="r" t="t"/>
                <a:pathLst>
                  <a:path extrusionOk="0" h="3971" w="6767">
                    <a:moveTo>
                      <a:pt x="6154" y="153"/>
                    </a:moveTo>
                    <a:lnTo>
                      <a:pt x="6610" y="1200"/>
                    </a:lnTo>
                    <a:lnTo>
                      <a:pt x="613" y="3819"/>
                    </a:lnTo>
                    <a:lnTo>
                      <a:pt x="153" y="2771"/>
                    </a:lnTo>
                    <a:lnTo>
                      <a:pt x="6154" y="153"/>
                    </a:lnTo>
                    <a:close/>
                    <a:moveTo>
                      <a:pt x="6217" y="1"/>
                    </a:moveTo>
                    <a:lnTo>
                      <a:pt x="6154" y="22"/>
                    </a:lnTo>
                    <a:lnTo>
                      <a:pt x="1" y="2703"/>
                    </a:lnTo>
                    <a:lnTo>
                      <a:pt x="566" y="3970"/>
                    </a:lnTo>
                    <a:lnTo>
                      <a:pt x="6767" y="1263"/>
                    </a:lnTo>
                    <a:lnTo>
                      <a:pt x="6217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5"/>
              <p:cNvSpPr/>
              <p:nvPr/>
            </p:nvSpPr>
            <p:spPr>
              <a:xfrm flipH="1">
                <a:off x="1490714" y="2398352"/>
                <a:ext cx="1215164" cy="607678"/>
              </a:xfrm>
              <a:custGeom>
                <a:rect b="b" l="l" r="r" t="t"/>
                <a:pathLst>
                  <a:path extrusionOk="0" h="3164" w="6327">
                    <a:moveTo>
                      <a:pt x="6107" y="1"/>
                    </a:moveTo>
                    <a:lnTo>
                      <a:pt x="1" y="2661"/>
                    </a:lnTo>
                    <a:lnTo>
                      <a:pt x="236" y="3164"/>
                    </a:lnTo>
                    <a:lnTo>
                      <a:pt x="6327" y="524"/>
                    </a:lnTo>
                    <a:lnTo>
                      <a:pt x="6107" y="1"/>
                    </a:lnTo>
                    <a:close/>
                  </a:path>
                </a:pathLst>
              </a:custGeom>
              <a:solidFill>
                <a:srgbClr val="FF9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65"/>
              <p:cNvSpPr/>
              <p:nvPr/>
            </p:nvSpPr>
            <p:spPr>
              <a:xfrm flipH="1">
                <a:off x="1473621" y="2385291"/>
                <a:ext cx="1245317" cy="637831"/>
              </a:xfrm>
              <a:custGeom>
                <a:rect b="b" l="l" r="r" t="t"/>
                <a:pathLst>
                  <a:path extrusionOk="0" h="3321" w="6484">
                    <a:moveTo>
                      <a:pt x="6154" y="152"/>
                    </a:moveTo>
                    <a:lnTo>
                      <a:pt x="6327" y="545"/>
                    </a:lnTo>
                    <a:lnTo>
                      <a:pt x="331" y="3164"/>
                    </a:lnTo>
                    <a:lnTo>
                      <a:pt x="152" y="2750"/>
                    </a:lnTo>
                    <a:lnTo>
                      <a:pt x="6154" y="152"/>
                    </a:lnTo>
                    <a:close/>
                    <a:moveTo>
                      <a:pt x="6196" y="1"/>
                    </a:moveTo>
                    <a:lnTo>
                      <a:pt x="6154" y="22"/>
                    </a:lnTo>
                    <a:lnTo>
                      <a:pt x="1" y="2708"/>
                    </a:lnTo>
                    <a:lnTo>
                      <a:pt x="262" y="3321"/>
                    </a:lnTo>
                    <a:lnTo>
                      <a:pt x="6484" y="613"/>
                    </a:lnTo>
                    <a:lnTo>
                      <a:pt x="6196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5"/>
              <p:cNvSpPr/>
              <p:nvPr/>
            </p:nvSpPr>
            <p:spPr>
              <a:xfrm flipH="1">
                <a:off x="1377959" y="2301744"/>
                <a:ext cx="184186" cy="259857"/>
              </a:xfrm>
              <a:custGeom>
                <a:rect b="b" l="l" r="r" t="t"/>
                <a:pathLst>
                  <a:path extrusionOk="0" h="1353" w="959">
                    <a:moveTo>
                      <a:pt x="461" y="1"/>
                    </a:moveTo>
                    <a:lnTo>
                      <a:pt x="0" y="195"/>
                    </a:lnTo>
                    <a:lnTo>
                      <a:pt x="524" y="1352"/>
                    </a:lnTo>
                    <a:lnTo>
                      <a:pt x="958" y="1158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5"/>
              <p:cNvSpPr/>
              <p:nvPr/>
            </p:nvSpPr>
            <p:spPr>
              <a:xfrm flipH="1">
                <a:off x="1364899" y="2284651"/>
                <a:ext cx="209345" cy="290011"/>
              </a:xfrm>
              <a:custGeom>
                <a:rect b="b" l="l" r="r" t="t"/>
                <a:pathLst>
                  <a:path extrusionOk="0" h="1510" w="1090">
                    <a:moveTo>
                      <a:pt x="477" y="153"/>
                    </a:moveTo>
                    <a:lnTo>
                      <a:pt x="959" y="1200"/>
                    </a:lnTo>
                    <a:lnTo>
                      <a:pt x="608" y="1357"/>
                    </a:lnTo>
                    <a:lnTo>
                      <a:pt x="152" y="310"/>
                    </a:lnTo>
                    <a:lnTo>
                      <a:pt x="477" y="153"/>
                    </a:lnTo>
                    <a:close/>
                    <a:moveTo>
                      <a:pt x="545" y="1"/>
                    </a:moveTo>
                    <a:lnTo>
                      <a:pt x="498" y="22"/>
                    </a:lnTo>
                    <a:lnTo>
                      <a:pt x="0" y="242"/>
                    </a:lnTo>
                    <a:lnTo>
                      <a:pt x="545" y="1509"/>
                    </a:lnTo>
                    <a:lnTo>
                      <a:pt x="1089" y="1268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65"/>
              <p:cNvSpPr/>
              <p:nvPr/>
            </p:nvSpPr>
            <p:spPr>
              <a:xfrm flipH="1">
                <a:off x="2635203" y="2847010"/>
                <a:ext cx="255632" cy="221445"/>
              </a:xfrm>
              <a:custGeom>
                <a:rect b="b" l="l" r="r" t="t"/>
                <a:pathLst>
                  <a:path extrusionOk="0" h="1153" w="1331">
                    <a:moveTo>
                      <a:pt x="833" y="0"/>
                    </a:moveTo>
                    <a:lnTo>
                      <a:pt x="0" y="1048"/>
                    </a:lnTo>
                    <a:lnTo>
                      <a:pt x="1330" y="1152"/>
                    </a:lnTo>
                    <a:lnTo>
                      <a:pt x="1095" y="587"/>
                    </a:lnTo>
                    <a:lnTo>
                      <a:pt x="1068" y="587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65"/>
              <p:cNvSpPr/>
              <p:nvPr/>
            </p:nvSpPr>
            <p:spPr>
              <a:xfrm flipH="1">
                <a:off x="2618109" y="2825883"/>
                <a:ext cx="276758" cy="255632"/>
              </a:xfrm>
              <a:custGeom>
                <a:rect b="b" l="l" r="r" t="t"/>
                <a:pathLst>
                  <a:path extrusionOk="0" h="1331" w="1441">
                    <a:moveTo>
                      <a:pt x="828" y="215"/>
                    </a:moveTo>
                    <a:lnTo>
                      <a:pt x="1048" y="718"/>
                    </a:lnTo>
                    <a:lnTo>
                      <a:pt x="1267" y="1200"/>
                    </a:lnTo>
                    <a:lnTo>
                      <a:pt x="131" y="1111"/>
                    </a:lnTo>
                    <a:lnTo>
                      <a:pt x="828" y="215"/>
                    </a:lnTo>
                    <a:close/>
                    <a:moveTo>
                      <a:pt x="0" y="1179"/>
                    </a:moveTo>
                    <a:lnTo>
                      <a:pt x="0" y="1221"/>
                    </a:lnTo>
                    <a:lnTo>
                      <a:pt x="21" y="1221"/>
                    </a:lnTo>
                    <a:lnTo>
                      <a:pt x="0" y="1179"/>
                    </a:lnTo>
                    <a:close/>
                    <a:moveTo>
                      <a:pt x="875" y="0"/>
                    </a:moveTo>
                    <a:lnTo>
                      <a:pt x="807" y="84"/>
                    </a:lnTo>
                    <a:lnTo>
                      <a:pt x="0" y="1111"/>
                    </a:lnTo>
                    <a:lnTo>
                      <a:pt x="0" y="1179"/>
                    </a:lnTo>
                    <a:lnTo>
                      <a:pt x="42" y="1221"/>
                    </a:lnTo>
                    <a:lnTo>
                      <a:pt x="1440" y="1331"/>
                    </a:lnTo>
                    <a:lnTo>
                      <a:pt x="1440" y="1331"/>
                    </a:lnTo>
                    <a:lnTo>
                      <a:pt x="1158" y="676"/>
                    </a:lnTo>
                    <a:lnTo>
                      <a:pt x="1158" y="655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65"/>
              <p:cNvSpPr/>
              <p:nvPr/>
            </p:nvSpPr>
            <p:spPr>
              <a:xfrm flipH="1">
                <a:off x="2811322" y="2984719"/>
                <a:ext cx="79513" cy="71638"/>
              </a:xfrm>
              <a:custGeom>
                <a:rect b="b" l="l" r="r" t="t"/>
                <a:pathLst>
                  <a:path extrusionOk="0" h="373" w="414">
                    <a:moveTo>
                      <a:pt x="262" y="1"/>
                    </a:moveTo>
                    <a:lnTo>
                      <a:pt x="0" y="331"/>
                    </a:lnTo>
                    <a:lnTo>
                      <a:pt x="414" y="373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65"/>
              <p:cNvSpPr/>
              <p:nvPr/>
            </p:nvSpPr>
            <p:spPr>
              <a:xfrm flipH="1">
                <a:off x="2794228" y="2963592"/>
                <a:ext cx="100639" cy="104865"/>
              </a:xfrm>
              <a:custGeom>
                <a:rect b="b" l="l" r="r" t="t"/>
                <a:pathLst>
                  <a:path extrusionOk="0" h="546" w="524">
                    <a:moveTo>
                      <a:pt x="262" y="221"/>
                    </a:moveTo>
                    <a:lnTo>
                      <a:pt x="351" y="415"/>
                    </a:lnTo>
                    <a:lnTo>
                      <a:pt x="351" y="415"/>
                    </a:lnTo>
                    <a:lnTo>
                      <a:pt x="131" y="394"/>
                    </a:lnTo>
                    <a:lnTo>
                      <a:pt x="262" y="221"/>
                    </a:lnTo>
                    <a:close/>
                    <a:moveTo>
                      <a:pt x="0" y="462"/>
                    </a:moveTo>
                    <a:lnTo>
                      <a:pt x="0" y="504"/>
                    </a:lnTo>
                    <a:lnTo>
                      <a:pt x="21" y="504"/>
                    </a:lnTo>
                    <a:lnTo>
                      <a:pt x="0" y="462"/>
                    </a:lnTo>
                    <a:close/>
                    <a:moveTo>
                      <a:pt x="304" y="1"/>
                    </a:moveTo>
                    <a:lnTo>
                      <a:pt x="241" y="90"/>
                    </a:lnTo>
                    <a:lnTo>
                      <a:pt x="0" y="394"/>
                    </a:lnTo>
                    <a:lnTo>
                      <a:pt x="0" y="462"/>
                    </a:lnTo>
                    <a:lnTo>
                      <a:pt x="42" y="504"/>
                    </a:lnTo>
                    <a:lnTo>
                      <a:pt x="524" y="545"/>
                    </a:lnTo>
                    <a:lnTo>
                      <a:pt x="3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65"/>
              <p:cNvSpPr/>
              <p:nvPr/>
            </p:nvSpPr>
            <p:spPr>
              <a:xfrm flipH="1">
                <a:off x="2262025" y="2674922"/>
                <a:ext cx="263698" cy="478037"/>
              </a:xfrm>
              <a:custGeom>
                <a:rect b="b" l="l" r="r" t="t"/>
                <a:pathLst>
                  <a:path extrusionOk="0" h="2489" w="1373">
                    <a:moveTo>
                      <a:pt x="0" y="1"/>
                    </a:moveTo>
                    <a:lnTo>
                      <a:pt x="21" y="153"/>
                    </a:lnTo>
                    <a:lnTo>
                      <a:pt x="42" y="153"/>
                    </a:lnTo>
                    <a:cubicBezTo>
                      <a:pt x="173" y="153"/>
                      <a:pt x="325" y="195"/>
                      <a:pt x="456" y="263"/>
                    </a:cubicBezTo>
                    <a:cubicBezTo>
                      <a:pt x="456" y="284"/>
                      <a:pt x="477" y="284"/>
                      <a:pt x="477" y="284"/>
                    </a:cubicBezTo>
                    <a:cubicBezTo>
                      <a:pt x="503" y="305"/>
                      <a:pt x="524" y="305"/>
                      <a:pt x="545" y="325"/>
                    </a:cubicBezTo>
                    <a:cubicBezTo>
                      <a:pt x="566" y="346"/>
                      <a:pt x="587" y="346"/>
                      <a:pt x="608" y="373"/>
                    </a:cubicBezTo>
                    <a:cubicBezTo>
                      <a:pt x="634" y="394"/>
                      <a:pt x="655" y="394"/>
                      <a:pt x="655" y="415"/>
                    </a:cubicBezTo>
                    <a:cubicBezTo>
                      <a:pt x="676" y="435"/>
                      <a:pt x="697" y="456"/>
                      <a:pt x="718" y="477"/>
                    </a:cubicBezTo>
                    <a:cubicBezTo>
                      <a:pt x="739" y="504"/>
                      <a:pt x="739" y="504"/>
                      <a:pt x="765" y="524"/>
                    </a:cubicBezTo>
                    <a:cubicBezTo>
                      <a:pt x="786" y="545"/>
                      <a:pt x="807" y="566"/>
                      <a:pt x="807" y="587"/>
                    </a:cubicBezTo>
                    <a:cubicBezTo>
                      <a:pt x="828" y="608"/>
                      <a:pt x="848" y="634"/>
                      <a:pt x="869" y="655"/>
                    </a:cubicBezTo>
                    <a:cubicBezTo>
                      <a:pt x="869" y="676"/>
                      <a:pt x="896" y="697"/>
                      <a:pt x="896" y="718"/>
                    </a:cubicBezTo>
                    <a:cubicBezTo>
                      <a:pt x="917" y="739"/>
                      <a:pt x="938" y="765"/>
                      <a:pt x="938" y="786"/>
                    </a:cubicBezTo>
                    <a:cubicBezTo>
                      <a:pt x="958" y="807"/>
                      <a:pt x="958" y="828"/>
                      <a:pt x="979" y="849"/>
                    </a:cubicBezTo>
                    <a:cubicBezTo>
                      <a:pt x="979" y="896"/>
                      <a:pt x="1000" y="917"/>
                      <a:pt x="1000" y="938"/>
                    </a:cubicBezTo>
                    <a:cubicBezTo>
                      <a:pt x="1027" y="938"/>
                      <a:pt x="1027" y="959"/>
                      <a:pt x="1027" y="959"/>
                    </a:cubicBezTo>
                    <a:cubicBezTo>
                      <a:pt x="1220" y="1525"/>
                      <a:pt x="1068" y="2117"/>
                      <a:pt x="634" y="2289"/>
                    </a:cubicBezTo>
                    <a:cubicBezTo>
                      <a:pt x="545" y="2310"/>
                      <a:pt x="435" y="2336"/>
                      <a:pt x="346" y="2336"/>
                    </a:cubicBezTo>
                    <a:lnTo>
                      <a:pt x="372" y="2488"/>
                    </a:lnTo>
                    <a:cubicBezTo>
                      <a:pt x="477" y="2488"/>
                      <a:pt x="587" y="2467"/>
                      <a:pt x="697" y="2420"/>
                    </a:cubicBezTo>
                    <a:cubicBezTo>
                      <a:pt x="1199" y="2226"/>
                      <a:pt x="1372" y="1551"/>
                      <a:pt x="1110" y="896"/>
                    </a:cubicBezTo>
                    <a:cubicBezTo>
                      <a:pt x="917" y="373"/>
                      <a:pt x="456" y="1"/>
                      <a:pt x="21" y="1"/>
                    </a:cubicBezTo>
                    <a:close/>
                  </a:path>
                </a:pathLst>
              </a:custGeom>
              <a:solidFill>
                <a:srgbClr val="0051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5"/>
              <p:cNvSpPr/>
              <p:nvPr/>
            </p:nvSpPr>
            <p:spPr>
              <a:xfrm flipH="1">
                <a:off x="2270091" y="2666472"/>
                <a:ext cx="268692" cy="496667"/>
              </a:xfrm>
              <a:custGeom>
                <a:rect b="b" l="l" r="r" t="t"/>
                <a:pathLst>
                  <a:path extrusionOk="0" h="2586" w="1399">
                    <a:moveTo>
                      <a:pt x="131" y="132"/>
                    </a:moveTo>
                    <a:cubicBezTo>
                      <a:pt x="199" y="132"/>
                      <a:pt x="283" y="179"/>
                      <a:pt x="372" y="221"/>
                    </a:cubicBezTo>
                    <a:cubicBezTo>
                      <a:pt x="283" y="200"/>
                      <a:pt x="199" y="158"/>
                      <a:pt x="131" y="158"/>
                    </a:cubicBezTo>
                    <a:lnTo>
                      <a:pt x="131" y="132"/>
                    </a:lnTo>
                    <a:close/>
                    <a:moveTo>
                      <a:pt x="699" y="363"/>
                    </a:moveTo>
                    <a:lnTo>
                      <a:pt x="699" y="363"/>
                    </a:lnTo>
                    <a:cubicBezTo>
                      <a:pt x="708" y="370"/>
                      <a:pt x="716" y="379"/>
                      <a:pt x="723" y="393"/>
                    </a:cubicBezTo>
                    <a:lnTo>
                      <a:pt x="702" y="372"/>
                    </a:lnTo>
                    <a:cubicBezTo>
                      <a:pt x="702" y="369"/>
                      <a:pt x="701" y="366"/>
                      <a:pt x="699" y="363"/>
                    </a:cubicBezTo>
                    <a:close/>
                    <a:moveTo>
                      <a:pt x="1200" y="1488"/>
                    </a:moveTo>
                    <a:cubicBezTo>
                      <a:pt x="1221" y="1618"/>
                      <a:pt x="1229" y="1746"/>
                      <a:pt x="1199" y="1860"/>
                    </a:cubicBezTo>
                    <a:cubicBezTo>
                      <a:pt x="1136" y="2122"/>
                      <a:pt x="964" y="2336"/>
                      <a:pt x="744" y="2425"/>
                    </a:cubicBezTo>
                    <a:cubicBezTo>
                      <a:pt x="655" y="2467"/>
                      <a:pt x="571" y="2467"/>
                      <a:pt x="482" y="2467"/>
                    </a:cubicBezTo>
                    <a:lnTo>
                      <a:pt x="482" y="2425"/>
                    </a:lnTo>
                    <a:cubicBezTo>
                      <a:pt x="571" y="2425"/>
                      <a:pt x="655" y="2425"/>
                      <a:pt x="723" y="2383"/>
                    </a:cubicBezTo>
                    <a:cubicBezTo>
                      <a:pt x="964" y="2294"/>
                      <a:pt x="1115" y="2095"/>
                      <a:pt x="1178" y="1834"/>
                    </a:cubicBezTo>
                    <a:cubicBezTo>
                      <a:pt x="1221" y="1725"/>
                      <a:pt x="1218" y="1609"/>
                      <a:pt x="1200" y="1488"/>
                    </a:cubicBezTo>
                    <a:close/>
                    <a:moveTo>
                      <a:pt x="0" y="1"/>
                    </a:moveTo>
                    <a:lnTo>
                      <a:pt x="21" y="263"/>
                    </a:lnTo>
                    <a:lnTo>
                      <a:pt x="110" y="263"/>
                    </a:lnTo>
                    <a:cubicBezTo>
                      <a:pt x="241" y="263"/>
                      <a:pt x="372" y="289"/>
                      <a:pt x="482" y="372"/>
                    </a:cubicBezTo>
                    <a:lnTo>
                      <a:pt x="524" y="372"/>
                    </a:lnTo>
                    <a:cubicBezTo>
                      <a:pt x="545" y="393"/>
                      <a:pt x="571" y="420"/>
                      <a:pt x="592" y="420"/>
                    </a:cubicBezTo>
                    <a:cubicBezTo>
                      <a:pt x="592" y="441"/>
                      <a:pt x="613" y="441"/>
                      <a:pt x="634" y="462"/>
                    </a:cubicBezTo>
                    <a:cubicBezTo>
                      <a:pt x="655" y="482"/>
                      <a:pt x="676" y="482"/>
                      <a:pt x="702" y="503"/>
                    </a:cubicBezTo>
                    <a:cubicBezTo>
                      <a:pt x="702" y="524"/>
                      <a:pt x="723" y="551"/>
                      <a:pt x="744" y="551"/>
                    </a:cubicBezTo>
                    <a:cubicBezTo>
                      <a:pt x="765" y="571"/>
                      <a:pt x="786" y="592"/>
                      <a:pt x="786" y="613"/>
                    </a:cubicBezTo>
                    <a:cubicBezTo>
                      <a:pt x="807" y="634"/>
                      <a:pt x="833" y="655"/>
                      <a:pt x="833" y="681"/>
                    </a:cubicBezTo>
                    <a:cubicBezTo>
                      <a:pt x="854" y="681"/>
                      <a:pt x="875" y="702"/>
                      <a:pt x="875" y="723"/>
                    </a:cubicBezTo>
                    <a:cubicBezTo>
                      <a:pt x="896" y="744"/>
                      <a:pt x="916" y="765"/>
                      <a:pt x="916" y="786"/>
                    </a:cubicBezTo>
                    <a:cubicBezTo>
                      <a:pt x="937" y="812"/>
                      <a:pt x="937" y="833"/>
                      <a:pt x="964" y="854"/>
                    </a:cubicBezTo>
                    <a:cubicBezTo>
                      <a:pt x="985" y="875"/>
                      <a:pt x="985" y="896"/>
                      <a:pt x="1006" y="943"/>
                    </a:cubicBezTo>
                    <a:cubicBezTo>
                      <a:pt x="1006" y="964"/>
                      <a:pt x="1006" y="985"/>
                      <a:pt x="1026" y="1006"/>
                    </a:cubicBezTo>
                    <a:lnTo>
                      <a:pt x="1026" y="1027"/>
                    </a:lnTo>
                    <a:cubicBezTo>
                      <a:pt x="1136" y="1310"/>
                      <a:pt x="1136" y="1572"/>
                      <a:pt x="1068" y="1813"/>
                    </a:cubicBezTo>
                    <a:cubicBezTo>
                      <a:pt x="1006" y="2033"/>
                      <a:pt x="875" y="2205"/>
                      <a:pt x="676" y="2273"/>
                    </a:cubicBezTo>
                    <a:cubicBezTo>
                      <a:pt x="614" y="2304"/>
                      <a:pt x="550" y="2324"/>
                      <a:pt x="485" y="2324"/>
                    </a:cubicBezTo>
                    <a:cubicBezTo>
                      <a:pt x="461" y="2324"/>
                      <a:pt x="438" y="2321"/>
                      <a:pt x="414" y="2315"/>
                    </a:cubicBezTo>
                    <a:lnTo>
                      <a:pt x="351" y="2315"/>
                    </a:lnTo>
                    <a:lnTo>
                      <a:pt x="393" y="2577"/>
                    </a:lnTo>
                    <a:lnTo>
                      <a:pt x="440" y="2577"/>
                    </a:lnTo>
                    <a:cubicBezTo>
                      <a:pt x="468" y="2583"/>
                      <a:pt x="498" y="2585"/>
                      <a:pt x="529" y="2585"/>
                    </a:cubicBezTo>
                    <a:cubicBezTo>
                      <a:pt x="613" y="2585"/>
                      <a:pt x="705" y="2566"/>
                      <a:pt x="786" y="2535"/>
                    </a:cubicBezTo>
                    <a:cubicBezTo>
                      <a:pt x="1047" y="2425"/>
                      <a:pt x="1225" y="2184"/>
                      <a:pt x="1309" y="1902"/>
                    </a:cubicBezTo>
                    <a:cubicBezTo>
                      <a:pt x="1398" y="1598"/>
                      <a:pt x="1377" y="1247"/>
                      <a:pt x="1246" y="917"/>
                    </a:cubicBezTo>
                    <a:cubicBezTo>
                      <a:pt x="1026" y="372"/>
                      <a:pt x="571" y="1"/>
                      <a:pt x="8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5"/>
              <p:cNvSpPr/>
              <p:nvPr/>
            </p:nvSpPr>
            <p:spPr>
              <a:xfrm flipH="1">
                <a:off x="2069005" y="2599633"/>
                <a:ext cx="503005" cy="540265"/>
              </a:xfrm>
              <a:custGeom>
                <a:rect b="b" l="l" r="r" t="t"/>
                <a:pathLst>
                  <a:path extrusionOk="0" h="2813" w="2619">
                    <a:moveTo>
                      <a:pt x="85" y="422"/>
                    </a:moveTo>
                    <a:cubicBezTo>
                      <a:pt x="57" y="431"/>
                      <a:pt x="29" y="442"/>
                      <a:pt x="0" y="456"/>
                    </a:cubicBezTo>
                    <a:lnTo>
                      <a:pt x="85" y="422"/>
                    </a:lnTo>
                    <a:close/>
                    <a:moveTo>
                      <a:pt x="1288" y="0"/>
                    </a:moveTo>
                    <a:cubicBezTo>
                      <a:pt x="1179" y="0"/>
                      <a:pt x="1089" y="21"/>
                      <a:pt x="980" y="63"/>
                    </a:cubicBezTo>
                    <a:lnTo>
                      <a:pt x="85" y="422"/>
                    </a:lnTo>
                    <a:lnTo>
                      <a:pt x="85" y="422"/>
                    </a:lnTo>
                    <a:cubicBezTo>
                      <a:pt x="144" y="402"/>
                      <a:pt x="202" y="393"/>
                      <a:pt x="262" y="393"/>
                    </a:cubicBezTo>
                    <a:cubicBezTo>
                      <a:pt x="697" y="393"/>
                      <a:pt x="1158" y="765"/>
                      <a:pt x="1351" y="1288"/>
                    </a:cubicBezTo>
                    <a:cubicBezTo>
                      <a:pt x="1610" y="1936"/>
                      <a:pt x="1444" y="2603"/>
                      <a:pt x="954" y="2806"/>
                    </a:cubicBezTo>
                    <a:lnTo>
                      <a:pt x="954" y="2806"/>
                    </a:lnTo>
                    <a:lnTo>
                      <a:pt x="1922" y="2419"/>
                    </a:lnTo>
                    <a:cubicBezTo>
                      <a:pt x="2420" y="2226"/>
                      <a:pt x="2619" y="1550"/>
                      <a:pt x="2357" y="896"/>
                    </a:cubicBezTo>
                    <a:cubicBezTo>
                      <a:pt x="2158" y="372"/>
                      <a:pt x="1723" y="21"/>
                      <a:pt x="1288" y="0"/>
                    </a:cubicBezTo>
                    <a:close/>
                    <a:moveTo>
                      <a:pt x="954" y="2806"/>
                    </a:moveTo>
                    <a:lnTo>
                      <a:pt x="938" y="2812"/>
                    </a:lnTo>
                    <a:cubicBezTo>
                      <a:pt x="943" y="2810"/>
                      <a:pt x="949" y="2808"/>
                      <a:pt x="954" y="2806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5"/>
              <p:cNvSpPr/>
              <p:nvPr/>
            </p:nvSpPr>
            <p:spPr>
              <a:xfrm flipH="1">
                <a:off x="2082065" y="2590414"/>
                <a:ext cx="493978" cy="562544"/>
              </a:xfrm>
              <a:custGeom>
                <a:rect b="b" l="l" r="r" t="t"/>
                <a:pathLst>
                  <a:path extrusionOk="0" h="2929" w="2572">
                    <a:moveTo>
                      <a:pt x="1309" y="111"/>
                    </a:moveTo>
                    <a:cubicBezTo>
                      <a:pt x="1702" y="111"/>
                      <a:pt x="2116" y="462"/>
                      <a:pt x="2310" y="964"/>
                    </a:cubicBezTo>
                    <a:cubicBezTo>
                      <a:pt x="2441" y="1268"/>
                      <a:pt x="2467" y="1598"/>
                      <a:pt x="2399" y="1860"/>
                    </a:cubicBezTo>
                    <a:cubicBezTo>
                      <a:pt x="2310" y="2122"/>
                      <a:pt x="2158" y="2337"/>
                      <a:pt x="1917" y="2426"/>
                    </a:cubicBezTo>
                    <a:lnTo>
                      <a:pt x="1309" y="2666"/>
                    </a:lnTo>
                    <a:cubicBezTo>
                      <a:pt x="1393" y="2557"/>
                      <a:pt x="1461" y="2426"/>
                      <a:pt x="1503" y="2295"/>
                    </a:cubicBezTo>
                    <a:cubicBezTo>
                      <a:pt x="1592" y="1991"/>
                      <a:pt x="1571" y="1640"/>
                      <a:pt x="1440" y="1310"/>
                    </a:cubicBezTo>
                    <a:cubicBezTo>
                      <a:pt x="1241" y="786"/>
                      <a:pt x="807" y="462"/>
                      <a:pt x="372" y="420"/>
                    </a:cubicBezTo>
                    <a:lnTo>
                      <a:pt x="1027" y="158"/>
                    </a:lnTo>
                    <a:cubicBezTo>
                      <a:pt x="1110" y="132"/>
                      <a:pt x="1200" y="111"/>
                      <a:pt x="1309" y="111"/>
                    </a:cubicBezTo>
                    <a:close/>
                    <a:moveTo>
                      <a:pt x="1309" y="1"/>
                    </a:moveTo>
                    <a:cubicBezTo>
                      <a:pt x="1200" y="1"/>
                      <a:pt x="1090" y="1"/>
                      <a:pt x="980" y="48"/>
                    </a:cubicBezTo>
                    <a:lnTo>
                      <a:pt x="0" y="441"/>
                    </a:lnTo>
                    <a:lnTo>
                      <a:pt x="42" y="551"/>
                    </a:lnTo>
                    <a:cubicBezTo>
                      <a:pt x="110" y="525"/>
                      <a:pt x="194" y="504"/>
                      <a:pt x="283" y="504"/>
                    </a:cubicBezTo>
                    <a:cubicBezTo>
                      <a:pt x="697" y="504"/>
                      <a:pt x="1131" y="834"/>
                      <a:pt x="1330" y="1357"/>
                    </a:cubicBezTo>
                    <a:cubicBezTo>
                      <a:pt x="1461" y="1661"/>
                      <a:pt x="1461" y="1991"/>
                      <a:pt x="1393" y="2253"/>
                    </a:cubicBezTo>
                    <a:cubicBezTo>
                      <a:pt x="1330" y="2515"/>
                      <a:pt x="1158" y="2729"/>
                      <a:pt x="938" y="2818"/>
                    </a:cubicBezTo>
                    <a:lnTo>
                      <a:pt x="980" y="2928"/>
                    </a:lnTo>
                    <a:lnTo>
                      <a:pt x="1964" y="2536"/>
                    </a:lnTo>
                    <a:cubicBezTo>
                      <a:pt x="2247" y="2426"/>
                      <a:pt x="2420" y="2185"/>
                      <a:pt x="2509" y="1902"/>
                    </a:cubicBezTo>
                    <a:cubicBezTo>
                      <a:pt x="2572" y="1598"/>
                      <a:pt x="2551" y="1247"/>
                      <a:pt x="2420" y="917"/>
                    </a:cubicBezTo>
                    <a:cubicBezTo>
                      <a:pt x="2226" y="373"/>
                      <a:pt x="1765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65"/>
              <p:cNvSpPr/>
              <p:nvPr/>
            </p:nvSpPr>
            <p:spPr>
              <a:xfrm flipH="1">
                <a:off x="2387846" y="2595600"/>
                <a:ext cx="1638656" cy="1617529"/>
              </a:xfrm>
              <a:custGeom>
                <a:rect b="b" l="l" r="r" t="t"/>
                <a:pathLst>
                  <a:path extrusionOk="0" h="8422" w="8532">
                    <a:moveTo>
                      <a:pt x="1" y="0"/>
                    </a:moveTo>
                    <a:lnTo>
                      <a:pt x="1923" y="8421"/>
                    </a:lnTo>
                    <a:lnTo>
                      <a:pt x="8532" y="8421"/>
                    </a:lnTo>
                    <a:lnTo>
                      <a:pt x="6615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65"/>
              <p:cNvSpPr/>
              <p:nvPr/>
            </p:nvSpPr>
            <p:spPr>
              <a:xfrm flipH="1">
                <a:off x="2374786" y="2582348"/>
                <a:ext cx="1663816" cy="1642689"/>
              </a:xfrm>
              <a:custGeom>
                <a:rect b="b" l="l" r="r" t="t"/>
                <a:pathLst>
                  <a:path extrusionOk="0" h="8553" w="8663">
                    <a:moveTo>
                      <a:pt x="6631" y="132"/>
                    </a:moveTo>
                    <a:lnTo>
                      <a:pt x="8511" y="8448"/>
                    </a:lnTo>
                    <a:lnTo>
                      <a:pt x="2027" y="8448"/>
                    </a:lnTo>
                    <a:lnTo>
                      <a:pt x="132" y="132"/>
                    </a:lnTo>
                    <a:close/>
                    <a:moveTo>
                      <a:pt x="1" y="1"/>
                    </a:moveTo>
                    <a:lnTo>
                      <a:pt x="1" y="90"/>
                    </a:lnTo>
                    <a:lnTo>
                      <a:pt x="1938" y="8553"/>
                    </a:lnTo>
                    <a:lnTo>
                      <a:pt x="8663" y="8553"/>
                    </a:lnTo>
                    <a:lnTo>
                      <a:pt x="6720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65"/>
              <p:cNvSpPr/>
              <p:nvPr/>
            </p:nvSpPr>
            <p:spPr>
              <a:xfrm flipH="1">
                <a:off x="3510244" y="3199061"/>
                <a:ext cx="491097" cy="452685"/>
              </a:xfrm>
              <a:custGeom>
                <a:rect b="b" l="l" r="r" t="t"/>
                <a:pathLst>
                  <a:path extrusionOk="0" h="2357" w="2557">
                    <a:moveTo>
                      <a:pt x="2137" y="0"/>
                    </a:moveTo>
                    <a:lnTo>
                      <a:pt x="1" y="456"/>
                    </a:lnTo>
                    <a:lnTo>
                      <a:pt x="393" y="2357"/>
                    </a:lnTo>
                    <a:lnTo>
                      <a:pt x="2556" y="1896"/>
                    </a:lnTo>
                    <a:lnTo>
                      <a:pt x="2137" y="0"/>
                    </a:ln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65"/>
              <p:cNvSpPr/>
              <p:nvPr/>
            </p:nvSpPr>
            <p:spPr>
              <a:xfrm flipH="1">
                <a:off x="3498144" y="3186000"/>
                <a:ext cx="515297" cy="477845"/>
              </a:xfrm>
              <a:custGeom>
                <a:rect b="b" l="l" r="r" t="t"/>
                <a:pathLst>
                  <a:path extrusionOk="0" h="2488" w="2683">
                    <a:moveTo>
                      <a:pt x="2158" y="131"/>
                    </a:moveTo>
                    <a:lnTo>
                      <a:pt x="2551" y="1922"/>
                    </a:lnTo>
                    <a:lnTo>
                      <a:pt x="498" y="2357"/>
                    </a:lnTo>
                    <a:lnTo>
                      <a:pt x="132" y="566"/>
                    </a:lnTo>
                    <a:lnTo>
                      <a:pt x="2158" y="131"/>
                    </a:lnTo>
                    <a:close/>
                    <a:moveTo>
                      <a:pt x="2247" y="0"/>
                    </a:moveTo>
                    <a:lnTo>
                      <a:pt x="1" y="482"/>
                    </a:lnTo>
                    <a:lnTo>
                      <a:pt x="1" y="545"/>
                    </a:lnTo>
                    <a:lnTo>
                      <a:pt x="414" y="2488"/>
                    </a:lnTo>
                    <a:lnTo>
                      <a:pt x="2682" y="2006"/>
                    </a:lnTo>
                    <a:lnTo>
                      <a:pt x="2247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65"/>
              <p:cNvSpPr/>
              <p:nvPr/>
            </p:nvSpPr>
            <p:spPr>
              <a:xfrm flipH="1">
                <a:off x="2287182" y="2976652"/>
                <a:ext cx="33418" cy="54545"/>
              </a:xfrm>
              <a:custGeom>
                <a:rect b="b" l="l" r="r" t="t"/>
                <a:pathLst>
                  <a:path extrusionOk="0" h="284" w="174">
                    <a:moveTo>
                      <a:pt x="89" y="1"/>
                    </a:moveTo>
                    <a:cubicBezTo>
                      <a:pt x="42" y="1"/>
                      <a:pt x="0" y="64"/>
                      <a:pt x="0" y="132"/>
                    </a:cubicBezTo>
                    <a:cubicBezTo>
                      <a:pt x="0" y="216"/>
                      <a:pt x="42" y="284"/>
                      <a:pt x="89" y="284"/>
                    </a:cubicBezTo>
                    <a:cubicBezTo>
                      <a:pt x="131" y="284"/>
                      <a:pt x="173" y="216"/>
                      <a:pt x="173" y="132"/>
                    </a:cubicBezTo>
                    <a:cubicBezTo>
                      <a:pt x="173" y="64"/>
                      <a:pt x="131" y="1"/>
                      <a:pt x="89" y="1"/>
                    </a:cubicBezTo>
                    <a:close/>
                  </a:path>
                </a:pathLst>
              </a:custGeom>
              <a:solidFill>
                <a:srgbClr val="FF6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65"/>
              <p:cNvSpPr/>
              <p:nvPr/>
            </p:nvSpPr>
            <p:spPr>
              <a:xfrm flipH="1">
                <a:off x="2274122" y="2967625"/>
                <a:ext cx="59539" cy="71638"/>
              </a:xfrm>
              <a:custGeom>
                <a:rect b="b" l="l" r="r" t="t"/>
                <a:pathLst>
                  <a:path extrusionOk="0" h="373" w="310">
                    <a:moveTo>
                      <a:pt x="157" y="111"/>
                    </a:moveTo>
                    <a:lnTo>
                      <a:pt x="178" y="132"/>
                    </a:lnTo>
                    <a:cubicBezTo>
                      <a:pt x="178" y="132"/>
                      <a:pt x="199" y="158"/>
                      <a:pt x="199" y="179"/>
                    </a:cubicBezTo>
                    <a:cubicBezTo>
                      <a:pt x="199" y="221"/>
                      <a:pt x="178" y="242"/>
                      <a:pt x="178" y="242"/>
                    </a:cubicBezTo>
                    <a:lnTo>
                      <a:pt x="157" y="263"/>
                    </a:lnTo>
                    <a:lnTo>
                      <a:pt x="131" y="242"/>
                    </a:lnTo>
                    <a:cubicBezTo>
                      <a:pt x="131" y="242"/>
                      <a:pt x="110" y="221"/>
                      <a:pt x="110" y="179"/>
                    </a:cubicBezTo>
                    <a:cubicBezTo>
                      <a:pt x="110" y="158"/>
                      <a:pt x="131" y="132"/>
                      <a:pt x="131" y="132"/>
                    </a:cubicBezTo>
                    <a:lnTo>
                      <a:pt x="157" y="111"/>
                    </a:lnTo>
                    <a:close/>
                    <a:moveTo>
                      <a:pt x="157" y="1"/>
                    </a:moveTo>
                    <a:cubicBezTo>
                      <a:pt x="110" y="1"/>
                      <a:pt x="68" y="27"/>
                      <a:pt x="47" y="69"/>
                    </a:cubicBezTo>
                    <a:cubicBezTo>
                      <a:pt x="27" y="90"/>
                      <a:pt x="0" y="132"/>
                      <a:pt x="0" y="179"/>
                    </a:cubicBezTo>
                    <a:cubicBezTo>
                      <a:pt x="0" y="242"/>
                      <a:pt x="27" y="289"/>
                      <a:pt x="47" y="310"/>
                    </a:cubicBezTo>
                    <a:cubicBezTo>
                      <a:pt x="68" y="352"/>
                      <a:pt x="110" y="373"/>
                      <a:pt x="157" y="373"/>
                    </a:cubicBezTo>
                    <a:cubicBezTo>
                      <a:pt x="199" y="373"/>
                      <a:pt x="241" y="352"/>
                      <a:pt x="262" y="310"/>
                    </a:cubicBezTo>
                    <a:cubicBezTo>
                      <a:pt x="288" y="289"/>
                      <a:pt x="309" y="242"/>
                      <a:pt x="309" y="179"/>
                    </a:cubicBezTo>
                    <a:cubicBezTo>
                      <a:pt x="309" y="132"/>
                      <a:pt x="288" y="90"/>
                      <a:pt x="262" y="69"/>
                    </a:cubicBezTo>
                    <a:cubicBezTo>
                      <a:pt x="241" y="27"/>
                      <a:pt x="199" y="1"/>
                      <a:pt x="15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</a:t>
            </a:r>
            <a:endParaRPr/>
          </a:p>
        </p:txBody>
      </p:sp>
      <p:sp>
        <p:nvSpPr>
          <p:cNvPr id="1256" name="Google Shape;1256;p66"/>
          <p:cNvSpPr txBox="1"/>
          <p:nvPr>
            <p:ph idx="1" type="body"/>
          </p:nvPr>
        </p:nvSpPr>
        <p:spPr>
          <a:xfrm>
            <a:off x="3732625" y="1328675"/>
            <a:ext cx="5023500" cy="3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¿Cuál lenguaje se comercializó primero?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grpSp>
        <p:nvGrpSpPr>
          <p:cNvPr id="1257" name="Google Shape;1257;p66"/>
          <p:cNvGrpSpPr/>
          <p:nvPr/>
        </p:nvGrpSpPr>
        <p:grpSpPr>
          <a:xfrm>
            <a:off x="350900" y="1544328"/>
            <a:ext cx="3198308" cy="3109297"/>
            <a:chOff x="5117700" y="1284078"/>
            <a:chExt cx="3198308" cy="3109297"/>
          </a:xfrm>
        </p:grpSpPr>
        <p:grpSp>
          <p:nvGrpSpPr>
            <p:cNvPr id="1258" name="Google Shape;1258;p66"/>
            <p:cNvGrpSpPr/>
            <p:nvPr/>
          </p:nvGrpSpPr>
          <p:grpSpPr>
            <a:xfrm>
              <a:off x="5117700" y="1334265"/>
              <a:ext cx="3198308" cy="3059110"/>
              <a:chOff x="5117700" y="1334265"/>
              <a:chExt cx="3198308" cy="3059110"/>
            </a:xfrm>
          </p:grpSpPr>
          <p:grpSp>
            <p:nvGrpSpPr>
              <p:cNvPr id="1259" name="Google Shape;1259;p66"/>
              <p:cNvGrpSpPr/>
              <p:nvPr/>
            </p:nvGrpSpPr>
            <p:grpSpPr>
              <a:xfrm>
                <a:off x="6884953" y="1334265"/>
                <a:ext cx="1431054" cy="2335624"/>
                <a:chOff x="4086200" y="365075"/>
                <a:chExt cx="2363426" cy="3857348"/>
              </a:xfrm>
            </p:grpSpPr>
            <p:sp>
              <p:nvSpPr>
                <p:cNvPr id="1260" name="Google Shape;1260;p66"/>
                <p:cNvSpPr/>
                <p:nvPr/>
              </p:nvSpPr>
              <p:spPr>
                <a:xfrm>
                  <a:off x="4556187" y="369243"/>
                  <a:ext cx="1878028" cy="1091678"/>
                </a:xfrm>
                <a:custGeom>
                  <a:rect b="b" l="l" r="r" t="t"/>
                  <a:pathLst>
                    <a:path extrusionOk="0" h="5238" w="9011">
                      <a:moveTo>
                        <a:pt x="1137" y="0"/>
                      </a:moveTo>
                      <a:cubicBezTo>
                        <a:pt x="961" y="0"/>
                        <a:pt x="809" y="134"/>
                        <a:pt x="767" y="310"/>
                      </a:cubicBezTo>
                      <a:lnTo>
                        <a:pt x="37" y="4353"/>
                      </a:lnTo>
                      <a:cubicBezTo>
                        <a:pt x="0" y="4542"/>
                        <a:pt x="116" y="4699"/>
                        <a:pt x="287" y="4699"/>
                      </a:cubicBezTo>
                      <a:lnTo>
                        <a:pt x="8123" y="5235"/>
                      </a:lnTo>
                      <a:cubicBezTo>
                        <a:pt x="8136" y="5237"/>
                        <a:pt x="8149" y="5238"/>
                        <a:pt x="8161" y="5238"/>
                      </a:cubicBezTo>
                      <a:cubicBezTo>
                        <a:pt x="8339" y="5238"/>
                        <a:pt x="8490" y="5089"/>
                        <a:pt x="8507" y="4912"/>
                      </a:cubicBezTo>
                      <a:lnTo>
                        <a:pt x="8992" y="596"/>
                      </a:lnTo>
                      <a:cubicBezTo>
                        <a:pt x="9010" y="425"/>
                        <a:pt x="8876" y="268"/>
                        <a:pt x="8701" y="268"/>
                      </a:cubicBezTo>
                      <a:lnTo>
                        <a:pt x="1137" y="0"/>
                      </a:lnTo>
                      <a:close/>
                    </a:path>
                  </a:pathLst>
                </a:custGeom>
                <a:solidFill>
                  <a:srgbClr val="FF93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66"/>
                <p:cNvSpPr/>
                <p:nvPr/>
              </p:nvSpPr>
              <p:spPr>
                <a:xfrm>
                  <a:off x="4555134" y="365075"/>
                  <a:ext cx="1894492" cy="1104391"/>
                </a:xfrm>
                <a:custGeom>
                  <a:rect b="b" l="l" r="r" t="t"/>
                  <a:pathLst>
                    <a:path extrusionOk="0" h="5299" w="9090">
                      <a:moveTo>
                        <a:pt x="1156" y="57"/>
                      </a:moveTo>
                      <a:lnTo>
                        <a:pt x="8743" y="311"/>
                      </a:lnTo>
                      <a:cubicBezTo>
                        <a:pt x="8895" y="330"/>
                        <a:pt x="9011" y="464"/>
                        <a:pt x="8992" y="616"/>
                      </a:cubicBezTo>
                      <a:lnTo>
                        <a:pt x="8512" y="4909"/>
                      </a:lnTo>
                      <a:cubicBezTo>
                        <a:pt x="8494" y="5091"/>
                        <a:pt x="8359" y="5220"/>
                        <a:pt x="8198" y="5220"/>
                      </a:cubicBezTo>
                      <a:cubicBezTo>
                        <a:pt x="8187" y="5220"/>
                        <a:pt x="8176" y="5220"/>
                        <a:pt x="8165" y="5218"/>
                      </a:cubicBezTo>
                      <a:lnTo>
                        <a:pt x="329" y="4701"/>
                      </a:lnTo>
                      <a:cubicBezTo>
                        <a:pt x="176" y="4678"/>
                        <a:pt x="79" y="4544"/>
                        <a:pt x="98" y="4373"/>
                      </a:cubicBezTo>
                      <a:lnTo>
                        <a:pt x="851" y="330"/>
                      </a:lnTo>
                      <a:cubicBezTo>
                        <a:pt x="869" y="173"/>
                        <a:pt x="1022" y="57"/>
                        <a:pt x="1156" y="57"/>
                      </a:cubicBezTo>
                      <a:close/>
                      <a:moveTo>
                        <a:pt x="1147" y="0"/>
                      </a:moveTo>
                      <a:cubicBezTo>
                        <a:pt x="966" y="0"/>
                        <a:pt x="807" y="146"/>
                        <a:pt x="772" y="330"/>
                      </a:cubicBezTo>
                      <a:lnTo>
                        <a:pt x="42" y="4373"/>
                      </a:lnTo>
                      <a:cubicBezTo>
                        <a:pt x="1" y="4562"/>
                        <a:pt x="116" y="4756"/>
                        <a:pt x="310" y="4756"/>
                      </a:cubicBezTo>
                      <a:lnTo>
                        <a:pt x="8147" y="5297"/>
                      </a:lnTo>
                      <a:cubicBezTo>
                        <a:pt x="8158" y="5298"/>
                        <a:pt x="8169" y="5298"/>
                        <a:pt x="8180" y="5298"/>
                      </a:cubicBezTo>
                      <a:cubicBezTo>
                        <a:pt x="8396" y="5298"/>
                        <a:pt x="8573" y="5130"/>
                        <a:pt x="8590" y="4932"/>
                      </a:cubicBezTo>
                      <a:lnTo>
                        <a:pt x="9071" y="635"/>
                      </a:lnTo>
                      <a:cubicBezTo>
                        <a:pt x="9089" y="427"/>
                        <a:pt x="8955" y="251"/>
                        <a:pt x="8743" y="251"/>
                      </a:cubicBezTo>
                      <a:lnTo>
                        <a:pt x="1179" y="2"/>
                      </a:lnTo>
                      <a:cubicBezTo>
                        <a:pt x="1168" y="1"/>
                        <a:pt x="1158" y="0"/>
                        <a:pt x="114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66"/>
                <p:cNvSpPr/>
                <p:nvPr/>
              </p:nvSpPr>
              <p:spPr>
                <a:xfrm>
                  <a:off x="4330890" y="1504273"/>
                  <a:ext cx="1966604" cy="1261328"/>
                </a:xfrm>
                <a:custGeom>
                  <a:rect b="b" l="l" r="r" t="t"/>
                  <a:pathLst>
                    <a:path extrusionOk="0" h="6052" w="9436">
                      <a:moveTo>
                        <a:pt x="1205" y="0"/>
                      </a:moveTo>
                      <a:cubicBezTo>
                        <a:pt x="1044" y="0"/>
                        <a:pt x="885" y="147"/>
                        <a:pt x="850" y="330"/>
                      </a:cubicBezTo>
                      <a:lnTo>
                        <a:pt x="42" y="4756"/>
                      </a:lnTo>
                      <a:cubicBezTo>
                        <a:pt x="0" y="4951"/>
                        <a:pt x="116" y="5145"/>
                        <a:pt x="310" y="5163"/>
                      </a:cubicBezTo>
                      <a:lnTo>
                        <a:pt x="8474" y="6050"/>
                      </a:lnTo>
                      <a:cubicBezTo>
                        <a:pt x="8484" y="6051"/>
                        <a:pt x="8495" y="6052"/>
                        <a:pt x="8505" y="6052"/>
                      </a:cubicBezTo>
                      <a:cubicBezTo>
                        <a:pt x="8684" y="6052"/>
                        <a:pt x="8859" y="5900"/>
                        <a:pt x="8876" y="5704"/>
                      </a:cubicBezTo>
                      <a:lnTo>
                        <a:pt x="9417" y="968"/>
                      </a:lnTo>
                      <a:cubicBezTo>
                        <a:pt x="9435" y="774"/>
                        <a:pt x="9301" y="598"/>
                        <a:pt x="9107" y="579"/>
                      </a:cubicBezTo>
                      <a:lnTo>
                        <a:pt x="1234" y="2"/>
                      </a:lnTo>
                      <a:cubicBezTo>
                        <a:pt x="1224" y="1"/>
                        <a:pt x="1215" y="0"/>
                        <a:pt x="1205" y="0"/>
                      </a:cubicBezTo>
                      <a:close/>
                    </a:path>
                  </a:pathLst>
                </a:custGeom>
                <a:solidFill>
                  <a:srgbClr val="FF93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66"/>
                <p:cNvSpPr/>
                <p:nvPr/>
              </p:nvSpPr>
              <p:spPr>
                <a:xfrm>
                  <a:off x="4330879" y="1496562"/>
                  <a:ext cx="1982027" cy="1280502"/>
                </a:xfrm>
                <a:custGeom>
                  <a:rect b="b" l="l" r="r" t="t"/>
                  <a:pathLst>
                    <a:path extrusionOk="0" h="6144" w="9510">
                      <a:moveTo>
                        <a:pt x="1219" y="78"/>
                      </a:moveTo>
                      <a:cubicBezTo>
                        <a:pt x="1230" y="78"/>
                        <a:pt x="1241" y="79"/>
                        <a:pt x="1252" y="80"/>
                      </a:cubicBezTo>
                      <a:lnTo>
                        <a:pt x="9144" y="658"/>
                      </a:lnTo>
                      <a:cubicBezTo>
                        <a:pt x="9320" y="658"/>
                        <a:pt x="9435" y="811"/>
                        <a:pt x="9417" y="1005"/>
                      </a:cubicBezTo>
                      <a:lnTo>
                        <a:pt x="8876" y="5741"/>
                      </a:lnTo>
                      <a:cubicBezTo>
                        <a:pt x="8859" y="5918"/>
                        <a:pt x="8720" y="6047"/>
                        <a:pt x="8546" y="6047"/>
                      </a:cubicBezTo>
                      <a:cubicBezTo>
                        <a:pt x="8535" y="6047"/>
                        <a:pt x="8523" y="6047"/>
                        <a:pt x="8511" y="6046"/>
                      </a:cubicBezTo>
                      <a:lnTo>
                        <a:pt x="347" y="5163"/>
                      </a:lnTo>
                      <a:cubicBezTo>
                        <a:pt x="194" y="5140"/>
                        <a:pt x="79" y="4969"/>
                        <a:pt x="116" y="4793"/>
                      </a:cubicBezTo>
                      <a:lnTo>
                        <a:pt x="924" y="367"/>
                      </a:lnTo>
                      <a:cubicBezTo>
                        <a:pt x="959" y="209"/>
                        <a:pt x="1080" y="78"/>
                        <a:pt x="1219" y="78"/>
                      </a:cubicBezTo>
                      <a:close/>
                      <a:moveTo>
                        <a:pt x="1242" y="1"/>
                      </a:moveTo>
                      <a:cubicBezTo>
                        <a:pt x="1060" y="1"/>
                        <a:pt x="904" y="164"/>
                        <a:pt x="869" y="348"/>
                      </a:cubicBezTo>
                      <a:lnTo>
                        <a:pt x="37" y="4775"/>
                      </a:lnTo>
                      <a:cubicBezTo>
                        <a:pt x="0" y="5006"/>
                        <a:pt x="134" y="5200"/>
                        <a:pt x="328" y="5237"/>
                      </a:cubicBezTo>
                      <a:lnTo>
                        <a:pt x="8511" y="6143"/>
                      </a:lnTo>
                      <a:cubicBezTo>
                        <a:pt x="8522" y="6144"/>
                        <a:pt x="8532" y="6144"/>
                        <a:pt x="8543" y="6144"/>
                      </a:cubicBezTo>
                      <a:cubicBezTo>
                        <a:pt x="8744" y="6144"/>
                        <a:pt x="8933" y="5978"/>
                        <a:pt x="8955" y="5741"/>
                      </a:cubicBezTo>
                      <a:lnTo>
                        <a:pt x="9491" y="1005"/>
                      </a:lnTo>
                      <a:cubicBezTo>
                        <a:pt x="9509" y="792"/>
                        <a:pt x="9357" y="598"/>
                        <a:pt x="9144" y="579"/>
                      </a:cubicBezTo>
                      <a:lnTo>
                        <a:pt x="1271" y="2"/>
                      </a:lnTo>
                      <a:cubicBezTo>
                        <a:pt x="1261" y="1"/>
                        <a:pt x="1252" y="1"/>
                        <a:pt x="124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66"/>
                <p:cNvSpPr/>
                <p:nvPr/>
              </p:nvSpPr>
              <p:spPr>
                <a:xfrm>
                  <a:off x="4086211" y="2748512"/>
                  <a:ext cx="2062892" cy="1466200"/>
                </a:xfrm>
                <a:custGeom>
                  <a:rect b="b" l="l" r="r" t="t"/>
                  <a:pathLst>
                    <a:path extrusionOk="0" h="7035" w="9898">
                      <a:moveTo>
                        <a:pt x="1299" y="0"/>
                      </a:moveTo>
                      <a:cubicBezTo>
                        <a:pt x="1119" y="0"/>
                        <a:pt x="964" y="147"/>
                        <a:pt x="925" y="348"/>
                      </a:cubicBezTo>
                      <a:lnTo>
                        <a:pt x="42" y="5218"/>
                      </a:lnTo>
                      <a:cubicBezTo>
                        <a:pt x="0" y="5449"/>
                        <a:pt x="116" y="5643"/>
                        <a:pt x="310" y="5680"/>
                      </a:cubicBezTo>
                      <a:lnTo>
                        <a:pt x="8840" y="7030"/>
                      </a:lnTo>
                      <a:cubicBezTo>
                        <a:pt x="8859" y="7033"/>
                        <a:pt x="8878" y="7035"/>
                        <a:pt x="8897" y="7035"/>
                      </a:cubicBezTo>
                      <a:cubicBezTo>
                        <a:pt x="9085" y="7035"/>
                        <a:pt x="9243" y="6872"/>
                        <a:pt x="9260" y="6641"/>
                      </a:cubicBezTo>
                      <a:lnTo>
                        <a:pt x="9861" y="1406"/>
                      </a:lnTo>
                      <a:cubicBezTo>
                        <a:pt x="9898" y="1194"/>
                        <a:pt x="9745" y="981"/>
                        <a:pt x="9551" y="963"/>
                      </a:cubicBezTo>
                      <a:lnTo>
                        <a:pt x="1331" y="2"/>
                      </a:lnTo>
                      <a:cubicBezTo>
                        <a:pt x="1321" y="1"/>
                        <a:pt x="1310" y="0"/>
                        <a:pt x="1299" y="0"/>
                      </a:cubicBezTo>
                      <a:close/>
                    </a:path>
                  </a:pathLst>
                </a:custGeom>
                <a:solidFill>
                  <a:srgbClr val="FF93A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66"/>
                <p:cNvSpPr/>
                <p:nvPr/>
              </p:nvSpPr>
              <p:spPr>
                <a:xfrm>
                  <a:off x="4086200" y="2740592"/>
                  <a:ext cx="2078314" cy="1481831"/>
                </a:xfrm>
                <a:custGeom>
                  <a:rect b="b" l="l" r="r" t="t"/>
                  <a:pathLst>
                    <a:path extrusionOk="0" h="7110" w="9972">
                      <a:moveTo>
                        <a:pt x="1321" y="75"/>
                      </a:moveTo>
                      <a:cubicBezTo>
                        <a:pt x="1330" y="75"/>
                        <a:pt x="1340" y="75"/>
                        <a:pt x="1350" y="77"/>
                      </a:cubicBezTo>
                      <a:lnTo>
                        <a:pt x="9570" y="1042"/>
                      </a:lnTo>
                      <a:cubicBezTo>
                        <a:pt x="9759" y="1061"/>
                        <a:pt x="9898" y="1232"/>
                        <a:pt x="9856" y="1444"/>
                      </a:cubicBezTo>
                      <a:lnTo>
                        <a:pt x="9260" y="6679"/>
                      </a:lnTo>
                      <a:cubicBezTo>
                        <a:pt x="9243" y="6878"/>
                        <a:pt x="9088" y="7028"/>
                        <a:pt x="8914" y="7028"/>
                      </a:cubicBezTo>
                      <a:cubicBezTo>
                        <a:pt x="8901" y="7028"/>
                        <a:pt x="8889" y="7027"/>
                        <a:pt x="8877" y="7026"/>
                      </a:cubicBezTo>
                      <a:lnTo>
                        <a:pt x="347" y="5681"/>
                      </a:lnTo>
                      <a:cubicBezTo>
                        <a:pt x="171" y="5640"/>
                        <a:pt x="79" y="5469"/>
                        <a:pt x="116" y="5256"/>
                      </a:cubicBezTo>
                      <a:lnTo>
                        <a:pt x="1003" y="386"/>
                      </a:lnTo>
                      <a:cubicBezTo>
                        <a:pt x="1038" y="204"/>
                        <a:pt x="1174" y="75"/>
                        <a:pt x="1321" y="75"/>
                      </a:cubicBezTo>
                      <a:close/>
                      <a:moveTo>
                        <a:pt x="1334" y="1"/>
                      </a:moveTo>
                      <a:cubicBezTo>
                        <a:pt x="1152" y="1"/>
                        <a:pt x="977" y="169"/>
                        <a:pt x="925" y="386"/>
                      </a:cubicBezTo>
                      <a:lnTo>
                        <a:pt x="37" y="5256"/>
                      </a:lnTo>
                      <a:cubicBezTo>
                        <a:pt x="1" y="5506"/>
                        <a:pt x="135" y="5737"/>
                        <a:pt x="329" y="5755"/>
                      </a:cubicBezTo>
                      <a:lnTo>
                        <a:pt x="8877" y="7104"/>
                      </a:lnTo>
                      <a:cubicBezTo>
                        <a:pt x="8898" y="7108"/>
                        <a:pt x="8919" y="7110"/>
                        <a:pt x="8939" y="7110"/>
                      </a:cubicBezTo>
                      <a:cubicBezTo>
                        <a:pt x="9145" y="7110"/>
                        <a:pt x="9324" y="6946"/>
                        <a:pt x="9357" y="6703"/>
                      </a:cubicBezTo>
                      <a:lnTo>
                        <a:pt x="9935" y="1444"/>
                      </a:lnTo>
                      <a:cubicBezTo>
                        <a:pt x="9972" y="1213"/>
                        <a:pt x="9819" y="982"/>
                        <a:pt x="9588" y="964"/>
                      </a:cubicBezTo>
                      <a:lnTo>
                        <a:pt x="1368" y="3"/>
                      </a:lnTo>
                      <a:cubicBezTo>
                        <a:pt x="1357" y="1"/>
                        <a:pt x="1345" y="1"/>
                        <a:pt x="133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66"/>
                <p:cNvSpPr/>
                <p:nvPr/>
              </p:nvSpPr>
              <p:spPr>
                <a:xfrm>
                  <a:off x="4804618" y="485747"/>
                  <a:ext cx="1529349" cy="185489"/>
                </a:xfrm>
                <a:custGeom>
                  <a:rect b="b" l="l" r="r" t="t"/>
                  <a:pathLst>
                    <a:path extrusionOk="0" h="890" w="7338">
                      <a:moveTo>
                        <a:pt x="365" y="0"/>
                      </a:moveTo>
                      <a:cubicBezTo>
                        <a:pt x="213" y="0"/>
                        <a:pt x="61" y="134"/>
                        <a:pt x="37" y="287"/>
                      </a:cubicBezTo>
                      <a:cubicBezTo>
                        <a:pt x="0" y="462"/>
                        <a:pt x="97" y="596"/>
                        <a:pt x="268" y="615"/>
                      </a:cubicBezTo>
                      <a:lnTo>
                        <a:pt x="6950" y="887"/>
                      </a:lnTo>
                      <a:cubicBezTo>
                        <a:pt x="6962" y="889"/>
                        <a:pt x="6974" y="889"/>
                        <a:pt x="6985" y="889"/>
                      </a:cubicBezTo>
                      <a:cubicBezTo>
                        <a:pt x="7162" y="889"/>
                        <a:pt x="7297" y="760"/>
                        <a:pt x="7315" y="578"/>
                      </a:cubicBezTo>
                      <a:cubicBezTo>
                        <a:pt x="7338" y="402"/>
                        <a:pt x="7222" y="268"/>
                        <a:pt x="7028" y="268"/>
                      </a:cubicBezTo>
                      <a:lnTo>
                        <a:pt x="365" y="0"/>
                      </a:ln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66"/>
                <p:cNvSpPr/>
                <p:nvPr/>
              </p:nvSpPr>
              <p:spPr>
                <a:xfrm>
                  <a:off x="4804606" y="481579"/>
                  <a:ext cx="1544772" cy="196952"/>
                </a:xfrm>
                <a:custGeom>
                  <a:rect b="b" l="l" r="r" t="t"/>
                  <a:pathLst>
                    <a:path extrusionOk="0" h="945" w="7412">
                      <a:moveTo>
                        <a:pt x="402" y="57"/>
                      </a:moveTo>
                      <a:lnTo>
                        <a:pt x="7065" y="307"/>
                      </a:lnTo>
                      <a:cubicBezTo>
                        <a:pt x="7218" y="330"/>
                        <a:pt x="7333" y="445"/>
                        <a:pt x="7315" y="598"/>
                      </a:cubicBezTo>
                      <a:cubicBezTo>
                        <a:pt x="7298" y="741"/>
                        <a:pt x="7179" y="868"/>
                        <a:pt x="7034" y="868"/>
                      </a:cubicBezTo>
                      <a:cubicBezTo>
                        <a:pt x="7025" y="868"/>
                        <a:pt x="7015" y="867"/>
                        <a:pt x="7005" y="866"/>
                      </a:cubicBezTo>
                      <a:lnTo>
                        <a:pt x="305" y="598"/>
                      </a:lnTo>
                      <a:cubicBezTo>
                        <a:pt x="171" y="598"/>
                        <a:pt x="74" y="464"/>
                        <a:pt x="98" y="307"/>
                      </a:cubicBezTo>
                      <a:cubicBezTo>
                        <a:pt x="134" y="173"/>
                        <a:pt x="268" y="57"/>
                        <a:pt x="402" y="57"/>
                      </a:cubicBezTo>
                      <a:close/>
                      <a:moveTo>
                        <a:pt x="390" y="0"/>
                      </a:moveTo>
                      <a:cubicBezTo>
                        <a:pt x="214" y="0"/>
                        <a:pt x="72" y="145"/>
                        <a:pt x="37" y="307"/>
                      </a:cubicBezTo>
                      <a:cubicBezTo>
                        <a:pt x="0" y="501"/>
                        <a:pt x="116" y="653"/>
                        <a:pt x="287" y="653"/>
                      </a:cubicBezTo>
                      <a:lnTo>
                        <a:pt x="6987" y="944"/>
                      </a:lnTo>
                      <a:cubicBezTo>
                        <a:pt x="7181" y="944"/>
                        <a:pt x="7375" y="810"/>
                        <a:pt x="7393" y="616"/>
                      </a:cubicBezTo>
                      <a:cubicBezTo>
                        <a:pt x="7412" y="404"/>
                        <a:pt x="7278" y="251"/>
                        <a:pt x="7084" y="251"/>
                      </a:cubicBezTo>
                      <a:lnTo>
                        <a:pt x="421" y="2"/>
                      </a:lnTo>
                      <a:cubicBezTo>
                        <a:pt x="410" y="1"/>
                        <a:pt x="400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66"/>
                <p:cNvSpPr/>
                <p:nvPr/>
              </p:nvSpPr>
              <p:spPr>
                <a:xfrm>
                  <a:off x="4600371" y="1637033"/>
                  <a:ext cx="950789" cy="204872"/>
                </a:xfrm>
                <a:custGeom>
                  <a:rect b="b" l="l" r="r" t="t"/>
                  <a:pathLst>
                    <a:path extrusionOk="0" h="983" w="4562">
                      <a:moveTo>
                        <a:pt x="352" y="1"/>
                      </a:moveTo>
                      <a:cubicBezTo>
                        <a:pt x="190" y="1"/>
                        <a:pt x="54" y="130"/>
                        <a:pt x="19" y="307"/>
                      </a:cubicBezTo>
                      <a:cubicBezTo>
                        <a:pt x="1" y="483"/>
                        <a:pt x="93" y="636"/>
                        <a:pt x="269" y="654"/>
                      </a:cubicBezTo>
                      <a:lnTo>
                        <a:pt x="4178" y="982"/>
                      </a:lnTo>
                      <a:cubicBezTo>
                        <a:pt x="4349" y="982"/>
                        <a:pt x="4506" y="848"/>
                        <a:pt x="4543" y="654"/>
                      </a:cubicBezTo>
                      <a:cubicBezTo>
                        <a:pt x="4561" y="483"/>
                        <a:pt x="4446" y="307"/>
                        <a:pt x="4275" y="289"/>
                      </a:cubicBezTo>
                      <a:lnTo>
                        <a:pt x="384" y="3"/>
                      </a:lnTo>
                      <a:cubicBezTo>
                        <a:pt x="374" y="1"/>
                        <a:pt x="363" y="1"/>
                        <a:pt x="352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66"/>
                <p:cNvSpPr/>
                <p:nvPr/>
              </p:nvSpPr>
              <p:spPr>
                <a:xfrm>
                  <a:off x="4599526" y="1628488"/>
                  <a:ext cx="967046" cy="221962"/>
                </a:xfrm>
                <a:custGeom>
                  <a:rect b="b" l="l" r="r" t="t"/>
                  <a:pathLst>
                    <a:path extrusionOk="0" h="1065" w="4640">
                      <a:moveTo>
                        <a:pt x="393" y="79"/>
                      </a:moveTo>
                      <a:cubicBezTo>
                        <a:pt x="404" y="79"/>
                        <a:pt x="415" y="79"/>
                        <a:pt x="425" y="80"/>
                      </a:cubicBezTo>
                      <a:lnTo>
                        <a:pt x="4316" y="372"/>
                      </a:lnTo>
                      <a:cubicBezTo>
                        <a:pt x="4468" y="390"/>
                        <a:pt x="4565" y="524"/>
                        <a:pt x="4547" y="695"/>
                      </a:cubicBezTo>
                      <a:cubicBezTo>
                        <a:pt x="4524" y="871"/>
                        <a:pt x="4371" y="986"/>
                        <a:pt x="4219" y="986"/>
                      </a:cubicBezTo>
                      <a:lnTo>
                        <a:pt x="310" y="658"/>
                      </a:lnTo>
                      <a:cubicBezTo>
                        <a:pt x="157" y="640"/>
                        <a:pt x="79" y="506"/>
                        <a:pt x="97" y="348"/>
                      </a:cubicBezTo>
                      <a:cubicBezTo>
                        <a:pt x="132" y="190"/>
                        <a:pt x="254" y="79"/>
                        <a:pt x="393" y="79"/>
                      </a:cubicBezTo>
                      <a:close/>
                      <a:moveTo>
                        <a:pt x="397" y="0"/>
                      </a:moveTo>
                      <a:cubicBezTo>
                        <a:pt x="230" y="0"/>
                        <a:pt x="59" y="152"/>
                        <a:pt x="42" y="348"/>
                      </a:cubicBezTo>
                      <a:cubicBezTo>
                        <a:pt x="0" y="543"/>
                        <a:pt x="116" y="718"/>
                        <a:pt x="310" y="737"/>
                      </a:cubicBezTo>
                      <a:lnTo>
                        <a:pt x="4200" y="1065"/>
                      </a:lnTo>
                      <a:cubicBezTo>
                        <a:pt x="4408" y="1065"/>
                        <a:pt x="4584" y="908"/>
                        <a:pt x="4621" y="695"/>
                      </a:cubicBezTo>
                      <a:cubicBezTo>
                        <a:pt x="4639" y="506"/>
                        <a:pt x="4505" y="312"/>
                        <a:pt x="4316" y="312"/>
                      </a:cubicBezTo>
                      <a:lnTo>
                        <a:pt x="425" y="2"/>
                      </a:lnTo>
                      <a:cubicBezTo>
                        <a:pt x="416" y="1"/>
                        <a:pt x="407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66"/>
                <p:cNvSpPr/>
                <p:nvPr/>
              </p:nvSpPr>
              <p:spPr>
                <a:xfrm>
                  <a:off x="4371323" y="2900447"/>
                  <a:ext cx="994973" cy="258018"/>
                </a:xfrm>
                <a:custGeom>
                  <a:rect b="b" l="l" r="r" t="t"/>
                  <a:pathLst>
                    <a:path extrusionOk="0" h="1238" w="4774">
                      <a:moveTo>
                        <a:pt x="393" y="1"/>
                      </a:moveTo>
                      <a:cubicBezTo>
                        <a:pt x="229" y="1"/>
                        <a:pt x="76" y="130"/>
                        <a:pt x="37" y="312"/>
                      </a:cubicBezTo>
                      <a:cubicBezTo>
                        <a:pt x="0" y="525"/>
                        <a:pt x="116" y="696"/>
                        <a:pt x="291" y="714"/>
                      </a:cubicBezTo>
                      <a:lnTo>
                        <a:pt x="4353" y="1236"/>
                      </a:lnTo>
                      <a:cubicBezTo>
                        <a:pt x="4363" y="1237"/>
                        <a:pt x="4374" y="1238"/>
                        <a:pt x="4384" y="1238"/>
                      </a:cubicBezTo>
                      <a:cubicBezTo>
                        <a:pt x="4561" y="1238"/>
                        <a:pt x="4719" y="1092"/>
                        <a:pt x="4736" y="908"/>
                      </a:cubicBezTo>
                      <a:cubicBezTo>
                        <a:pt x="4773" y="696"/>
                        <a:pt x="4639" y="506"/>
                        <a:pt x="4468" y="483"/>
                      </a:cubicBezTo>
                      <a:lnTo>
                        <a:pt x="425" y="3"/>
                      </a:lnTo>
                      <a:cubicBezTo>
                        <a:pt x="414" y="2"/>
                        <a:pt x="404" y="1"/>
                        <a:pt x="393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66"/>
                <p:cNvSpPr/>
                <p:nvPr/>
              </p:nvSpPr>
              <p:spPr>
                <a:xfrm>
                  <a:off x="4371312" y="2892110"/>
                  <a:ext cx="1011230" cy="274066"/>
                </a:xfrm>
                <a:custGeom>
                  <a:rect b="b" l="l" r="r" t="t"/>
                  <a:pathLst>
                    <a:path extrusionOk="0" h="1315" w="4852">
                      <a:moveTo>
                        <a:pt x="404" y="81"/>
                      </a:moveTo>
                      <a:cubicBezTo>
                        <a:pt x="417" y="81"/>
                        <a:pt x="430" y="82"/>
                        <a:pt x="444" y="84"/>
                      </a:cubicBezTo>
                      <a:lnTo>
                        <a:pt x="4505" y="565"/>
                      </a:lnTo>
                      <a:cubicBezTo>
                        <a:pt x="4658" y="583"/>
                        <a:pt x="4773" y="754"/>
                        <a:pt x="4736" y="930"/>
                      </a:cubicBezTo>
                      <a:cubicBezTo>
                        <a:pt x="4719" y="1112"/>
                        <a:pt x="4580" y="1241"/>
                        <a:pt x="4437" y="1241"/>
                      </a:cubicBezTo>
                      <a:cubicBezTo>
                        <a:pt x="4427" y="1241"/>
                        <a:pt x="4418" y="1241"/>
                        <a:pt x="4408" y="1239"/>
                      </a:cubicBezTo>
                      <a:lnTo>
                        <a:pt x="328" y="717"/>
                      </a:lnTo>
                      <a:cubicBezTo>
                        <a:pt x="171" y="699"/>
                        <a:pt x="74" y="546"/>
                        <a:pt x="116" y="371"/>
                      </a:cubicBezTo>
                      <a:cubicBezTo>
                        <a:pt x="133" y="193"/>
                        <a:pt x="262" y="81"/>
                        <a:pt x="404" y="81"/>
                      </a:cubicBezTo>
                      <a:close/>
                      <a:moveTo>
                        <a:pt x="409" y="1"/>
                      </a:moveTo>
                      <a:cubicBezTo>
                        <a:pt x="234" y="1"/>
                        <a:pt x="71" y="159"/>
                        <a:pt x="37" y="352"/>
                      </a:cubicBezTo>
                      <a:cubicBezTo>
                        <a:pt x="0" y="583"/>
                        <a:pt x="134" y="777"/>
                        <a:pt x="328" y="796"/>
                      </a:cubicBezTo>
                      <a:lnTo>
                        <a:pt x="4390" y="1313"/>
                      </a:lnTo>
                      <a:cubicBezTo>
                        <a:pt x="4401" y="1314"/>
                        <a:pt x="4413" y="1315"/>
                        <a:pt x="4425" y="1315"/>
                      </a:cubicBezTo>
                      <a:cubicBezTo>
                        <a:pt x="4623" y="1315"/>
                        <a:pt x="4793" y="1167"/>
                        <a:pt x="4810" y="948"/>
                      </a:cubicBezTo>
                      <a:cubicBezTo>
                        <a:pt x="4852" y="717"/>
                        <a:pt x="4718" y="505"/>
                        <a:pt x="4505" y="486"/>
                      </a:cubicBezTo>
                      <a:lnTo>
                        <a:pt x="462" y="6"/>
                      </a:lnTo>
                      <a:cubicBezTo>
                        <a:pt x="444" y="2"/>
                        <a:pt x="426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66"/>
                <p:cNvSpPr/>
                <p:nvPr/>
              </p:nvSpPr>
              <p:spPr>
                <a:xfrm>
                  <a:off x="4772730" y="677906"/>
                  <a:ext cx="1537269" cy="193618"/>
                </a:xfrm>
                <a:custGeom>
                  <a:rect b="b" l="l" r="r" t="t"/>
                  <a:pathLst>
                    <a:path extrusionOk="0" h="929" w="7376">
                      <a:moveTo>
                        <a:pt x="338" y="1"/>
                      </a:moveTo>
                      <a:cubicBezTo>
                        <a:pt x="194" y="1"/>
                        <a:pt x="54" y="129"/>
                        <a:pt x="19" y="289"/>
                      </a:cubicBezTo>
                      <a:cubicBezTo>
                        <a:pt x="1" y="446"/>
                        <a:pt x="98" y="598"/>
                        <a:pt x="250" y="598"/>
                      </a:cubicBezTo>
                      <a:lnTo>
                        <a:pt x="6987" y="927"/>
                      </a:lnTo>
                      <a:cubicBezTo>
                        <a:pt x="6999" y="928"/>
                        <a:pt x="7011" y="928"/>
                        <a:pt x="7023" y="928"/>
                      </a:cubicBezTo>
                      <a:cubicBezTo>
                        <a:pt x="7200" y="928"/>
                        <a:pt x="7335" y="799"/>
                        <a:pt x="7352" y="617"/>
                      </a:cubicBezTo>
                      <a:cubicBezTo>
                        <a:pt x="7375" y="446"/>
                        <a:pt x="7260" y="289"/>
                        <a:pt x="7066" y="289"/>
                      </a:cubicBezTo>
                      <a:lnTo>
                        <a:pt x="366" y="2"/>
                      </a:lnTo>
                      <a:cubicBezTo>
                        <a:pt x="357" y="1"/>
                        <a:pt x="347" y="1"/>
                        <a:pt x="338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66"/>
                <p:cNvSpPr/>
                <p:nvPr/>
              </p:nvSpPr>
              <p:spPr>
                <a:xfrm>
                  <a:off x="4771885" y="670195"/>
                  <a:ext cx="1553525" cy="209040"/>
                </a:xfrm>
                <a:custGeom>
                  <a:rect b="b" l="l" r="r" t="t"/>
                  <a:pathLst>
                    <a:path extrusionOk="0" h="1003" w="7454">
                      <a:moveTo>
                        <a:pt x="407" y="58"/>
                      </a:moveTo>
                      <a:lnTo>
                        <a:pt x="7107" y="367"/>
                      </a:lnTo>
                      <a:cubicBezTo>
                        <a:pt x="7259" y="367"/>
                        <a:pt x="7375" y="501"/>
                        <a:pt x="7356" y="654"/>
                      </a:cubicBezTo>
                      <a:cubicBezTo>
                        <a:pt x="7339" y="801"/>
                        <a:pt x="7220" y="928"/>
                        <a:pt x="7076" y="928"/>
                      </a:cubicBezTo>
                      <a:cubicBezTo>
                        <a:pt x="7066" y="928"/>
                        <a:pt x="7057" y="928"/>
                        <a:pt x="7047" y="927"/>
                      </a:cubicBezTo>
                      <a:lnTo>
                        <a:pt x="310" y="599"/>
                      </a:lnTo>
                      <a:cubicBezTo>
                        <a:pt x="157" y="599"/>
                        <a:pt x="60" y="483"/>
                        <a:pt x="97" y="326"/>
                      </a:cubicBezTo>
                      <a:cubicBezTo>
                        <a:pt x="116" y="173"/>
                        <a:pt x="255" y="58"/>
                        <a:pt x="407" y="58"/>
                      </a:cubicBezTo>
                      <a:close/>
                      <a:moveTo>
                        <a:pt x="372" y="0"/>
                      </a:moveTo>
                      <a:cubicBezTo>
                        <a:pt x="209" y="0"/>
                        <a:pt x="58" y="149"/>
                        <a:pt x="23" y="326"/>
                      </a:cubicBezTo>
                      <a:cubicBezTo>
                        <a:pt x="0" y="501"/>
                        <a:pt x="116" y="672"/>
                        <a:pt x="291" y="672"/>
                      </a:cubicBezTo>
                      <a:lnTo>
                        <a:pt x="7028" y="1001"/>
                      </a:lnTo>
                      <a:cubicBezTo>
                        <a:pt x="7040" y="1002"/>
                        <a:pt x="7052" y="1002"/>
                        <a:pt x="7063" y="1002"/>
                      </a:cubicBezTo>
                      <a:cubicBezTo>
                        <a:pt x="7260" y="1002"/>
                        <a:pt x="7417" y="855"/>
                        <a:pt x="7435" y="654"/>
                      </a:cubicBezTo>
                      <a:cubicBezTo>
                        <a:pt x="7453" y="465"/>
                        <a:pt x="7319" y="307"/>
                        <a:pt x="7125" y="289"/>
                      </a:cubicBezTo>
                      <a:lnTo>
                        <a:pt x="407" y="2"/>
                      </a:lnTo>
                      <a:cubicBezTo>
                        <a:pt x="395" y="1"/>
                        <a:pt x="384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66"/>
                <p:cNvSpPr/>
                <p:nvPr/>
              </p:nvSpPr>
              <p:spPr>
                <a:xfrm>
                  <a:off x="4559938" y="1845032"/>
                  <a:ext cx="963294" cy="209874"/>
                </a:xfrm>
                <a:custGeom>
                  <a:rect b="b" l="l" r="r" t="t"/>
                  <a:pathLst>
                    <a:path extrusionOk="0" h="1007" w="4622">
                      <a:moveTo>
                        <a:pt x="371" y="1"/>
                      </a:moveTo>
                      <a:cubicBezTo>
                        <a:pt x="213" y="1"/>
                        <a:pt x="77" y="129"/>
                        <a:pt x="38" y="294"/>
                      </a:cubicBezTo>
                      <a:cubicBezTo>
                        <a:pt x="1" y="488"/>
                        <a:pt x="116" y="640"/>
                        <a:pt x="287" y="659"/>
                      </a:cubicBezTo>
                      <a:lnTo>
                        <a:pt x="4215" y="1005"/>
                      </a:lnTo>
                      <a:cubicBezTo>
                        <a:pt x="4226" y="1006"/>
                        <a:pt x="4236" y="1007"/>
                        <a:pt x="4247" y="1007"/>
                      </a:cubicBezTo>
                      <a:cubicBezTo>
                        <a:pt x="4411" y="1007"/>
                        <a:pt x="4563" y="878"/>
                        <a:pt x="4584" y="696"/>
                      </a:cubicBezTo>
                      <a:cubicBezTo>
                        <a:pt x="4621" y="506"/>
                        <a:pt x="4487" y="331"/>
                        <a:pt x="4312" y="331"/>
                      </a:cubicBezTo>
                      <a:lnTo>
                        <a:pt x="403" y="3"/>
                      </a:lnTo>
                      <a:cubicBezTo>
                        <a:pt x="392" y="1"/>
                        <a:pt x="382" y="1"/>
                        <a:pt x="371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66"/>
                <p:cNvSpPr/>
                <p:nvPr/>
              </p:nvSpPr>
              <p:spPr>
                <a:xfrm>
                  <a:off x="4559927" y="1837529"/>
                  <a:ext cx="978717" cy="225297"/>
                </a:xfrm>
                <a:custGeom>
                  <a:rect b="b" l="l" r="r" t="t"/>
                  <a:pathLst>
                    <a:path extrusionOk="0" h="1081" w="4696">
                      <a:moveTo>
                        <a:pt x="421" y="62"/>
                      </a:moveTo>
                      <a:lnTo>
                        <a:pt x="4349" y="408"/>
                      </a:lnTo>
                      <a:cubicBezTo>
                        <a:pt x="4506" y="408"/>
                        <a:pt x="4621" y="561"/>
                        <a:pt x="4580" y="732"/>
                      </a:cubicBezTo>
                      <a:cubicBezTo>
                        <a:pt x="4563" y="895"/>
                        <a:pt x="4446" y="1006"/>
                        <a:pt x="4288" y="1006"/>
                      </a:cubicBezTo>
                      <a:cubicBezTo>
                        <a:pt x="4276" y="1006"/>
                        <a:pt x="4264" y="1006"/>
                        <a:pt x="4252" y="1004"/>
                      </a:cubicBezTo>
                      <a:lnTo>
                        <a:pt x="324" y="658"/>
                      </a:lnTo>
                      <a:cubicBezTo>
                        <a:pt x="172" y="658"/>
                        <a:pt x="75" y="501"/>
                        <a:pt x="116" y="348"/>
                      </a:cubicBezTo>
                      <a:cubicBezTo>
                        <a:pt x="135" y="177"/>
                        <a:pt x="287" y="62"/>
                        <a:pt x="421" y="62"/>
                      </a:cubicBezTo>
                      <a:close/>
                      <a:moveTo>
                        <a:pt x="411" y="0"/>
                      </a:moveTo>
                      <a:cubicBezTo>
                        <a:pt x="248" y="0"/>
                        <a:pt x="73" y="146"/>
                        <a:pt x="38" y="330"/>
                      </a:cubicBezTo>
                      <a:cubicBezTo>
                        <a:pt x="1" y="542"/>
                        <a:pt x="135" y="713"/>
                        <a:pt x="306" y="732"/>
                      </a:cubicBezTo>
                      <a:lnTo>
                        <a:pt x="4252" y="1078"/>
                      </a:lnTo>
                      <a:cubicBezTo>
                        <a:pt x="4265" y="1080"/>
                        <a:pt x="4277" y="1080"/>
                        <a:pt x="4290" y="1080"/>
                      </a:cubicBezTo>
                      <a:cubicBezTo>
                        <a:pt x="4471" y="1080"/>
                        <a:pt x="4641" y="930"/>
                        <a:pt x="4658" y="732"/>
                      </a:cubicBezTo>
                      <a:cubicBezTo>
                        <a:pt x="4695" y="524"/>
                        <a:pt x="4561" y="348"/>
                        <a:pt x="4349" y="330"/>
                      </a:cubicBezTo>
                      <a:lnTo>
                        <a:pt x="440" y="2"/>
                      </a:lnTo>
                      <a:cubicBezTo>
                        <a:pt x="430" y="1"/>
                        <a:pt x="421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66"/>
                <p:cNvSpPr/>
                <p:nvPr/>
              </p:nvSpPr>
              <p:spPr>
                <a:xfrm>
                  <a:off x="4330890" y="3125744"/>
                  <a:ext cx="1003518" cy="270523"/>
                </a:xfrm>
                <a:custGeom>
                  <a:rect b="b" l="l" r="r" t="t"/>
                  <a:pathLst>
                    <a:path extrusionOk="0" h="1298" w="4815">
                      <a:moveTo>
                        <a:pt x="387" y="1"/>
                      </a:moveTo>
                      <a:cubicBezTo>
                        <a:pt x="212" y="1"/>
                        <a:pt x="76" y="149"/>
                        <a:pt x="42" y="326"/>
                      </a:cubicBezTo>
                      <a:cubicBezTo>
                        <a:pt x="0" y="539"/>
                        <a:pt x="116" y="714"/>
                        <a:pt x="291" y="751"/>
                      </a:cubicBezTo>
                      <a:lnTo>
                        <a:pt x="4390" y="1292"/>
                      </a:lnTo>
                      <a:cubicBezTo>
                        <a:pt x="4407" y="1296"/>
                        <a:pt x="4425" y="1298"/>
                        <a:pt x="4443" y="1298"/>
                      </a:cubicBezTo>
                      <a:cubicBezTo>
                        <a:pt x="4598" y="1298"/>
                        <a:pt x="4740" y="1155"/>
                        <a:pt x="4778" y="964"/>
                      </a:cubicBezTo>
                      <a:cubicBezTo>
                        <a:pt x="4815" y="751"/>
                        <a:pt x="4681" y="557"/>
                        <a:pt x="4487" y="539"/>
                      </a:cubicBezTo>
                      <a:lnTo>
                        <a:pt x="425" y="3"/>
                      </a:lnTo>
                      <a:cubicBezTo>
                        <a:pt x="412" y="1"/>
                        <a:pt x="400" y="1"/>
                        <a:pt x="387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66"/>
                <p:cNvSpPr/>
                <p:nvPr/>
              </p:nvSpPr>
              <p:spPr>
                <a:xfrm>
                  <a:off x="4330879" y="3117199"/>
                  <a:ext cx="1018941" cy="286779"/>
                </a:xfrm>
                <a:custGeom>
                  <a:rect b="b" l="l" r="r" t="t"/>
                  <a:pathLst>
                    <a:path extrusionOk="0" h="1376" w="4889">
                      <a:moveTo>
                        <a:pt x="412" y="97"/>
                      </a:moveTo>
                      <a:cubicBezTo>
                        <a:pt x="422" y="97"/>
                        <a:pt x="433" y="98"/>
                        <a:pt x="444" y="99"/>
                      </a:cubicBezTo>
                      <a:lnTo>
                        <a:pt x="4524" y="621"/>
                      </a:lnTo>
                      <a:cubicBezTo>
                        <a:pt x="4699" y="640"/>
                        <a:pt x="4796" y="811"/>
                        <a:pt x="4773" y="1005"/>
                      </a:cubicBezTo>
                      <a:cubicBezTo>
                        <a:pt x="4756" y="1163"/>
                        <a:pt x="4624" y="1294"/>
                        <a:pt x="4465" y="1294"/>
                      </a:cubicBezTo>
                      <a:cubicBezTo>
                        <a:pt x="4452" y="1294"/>
                        <a:pt x="4440" y="1293"/>
                        <a:pt x="4427" y="1291"/>
                      </a:cubicBezTo>
                      <a:lnTo>
                        <a:pt x="328" y="737"/>
                      </a:lnTo>
                      <a:cubicBezTo>
                        <a:pt x="176" y="714"/>
                        <a:pt x="79" y="561"/>
                        <a:pt x="116" y="390"/>
                      </a:cubicBezTo>
                      <a:cubicBezTo>
                        <a:pt x="133" y="210"/>
                        <a:pt x="270" y="97"/>
                        <a:pt x="412" y="97"/>
                      </a:cubicBezTo>
                      <a:close/>
                      <a:moveTo>
                        <a:pt x="430" y="1"/>
                      </a:moveTo>
                      <a:cubicBezTo>
                        <a:pt x="248" y="1"/>
                        <a:pt x="76" y="149"/>
                        <a:pt x="37" y="367"/>
                      </a:cubicBezTo>
                      <a:cubicBezTo>
                        <a:pt x="0" y="598"/>
                        <a:pt x="116" y="792"/>
                        <a:pt x="310" y="829"/>
                      </a:cubicBezTo>
                      <a:lnTo>
                        <a:pt x="4408" y="1370"/>
                      </a:lnTo>
                      <a:cubicBezTo>
                        <a:pt x="4428" y="1373"/>
                        <a:pt x="4447" y="1375"/>
                        <a:pt x="4466" y="1375"/>
                      </a:cubicBezTo>
                      <a:cubicBezTo>
                        <a:pt x="4655" y="1375"/>
                        <a:pt x="4818" y="1215"/>
                        <a:pt x="4852" y="1005"/>
                      </a:cubicBezTo>
                      <a:cubicBezTo>
                        <a:pt x="4889" y="774"/>
                        <a:pt x="4736" y="561"/>
                        <a:pt x="4542" y="543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66"/>
                <p:cNvSpPr/>
                <p:nvPr/>
              </p:nvSpPr>
              <p:spPr>
                <a:xfrm>
                  <a:off x="4728546" y="919043"/>
                  <a:ext cx="1552483" cy="213000"/>
                </a:xfrm>
                <a:custGeom>
                  <a:rect b="b" l="l" r="r" t="t"/>
                  <a:pathLst>
                    <a:path extrusionOk="0" h="1022" w="7449">
                      <a:moveTo>
                        <a:pt x="365" y="1"/>
                      </a:moveTo>
                      <a:cubicBezTo>
                        <a:pt x="213" y="1"/>
                        <a:pt x="56" y="135"/>
                        <a:pt x="19" y="310"/>
                      </a:cubicBezTo>
                      <a:cubicBezTo>
                        <a:pt x="0" y="481"/>
                        <a:pt x="97" y="615"/>
                        <a:pt x="268" y="634"/>
                      </a:cubicBezTo>
                      <a:lnTo>
                        <a:pt x="7065" y="1022"/>
                      </a:lnTo>
                      <a:cubicBezTo>
                        <a:pt x="7241" y="1022"/>
                        <a:pt x="7412" y="888"/>
                        <a:pt x="7430" y="712"/>
                      </a:cubicBezTo>
                      <a:cubicBezTo>
                        <a:pt x="7449" y="518"/>
                        <a:pt x="7315" y="366"/>
                        <a:pt x="7144" y="366"/>
                      </a:cubicBez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66"/>
                <p:cNvSpPr/>
                <p:nvPr/>
              </p:nvSpPr>
              <p:spPr>
                <a:xfrm>
                  <a:off x="4728535" y="914875"/>
                  <a:ext cx="1568948" cy="224880"/>
                </a:xfrm>
                <a:custGeom>
                  <a:rect b="b" l="l" r="r" t="t"/>
                  <a:pathLst>
                    <a:path extrusionOk="0" h="1079" w="7528">
                      <a:moveTo>
                        <a:pt x="402" y="58"/>
                      </a:moveTo>
                      <a:lnTo>
                        <a:pt x="7181" y="423"/>
                      </a:lnTo>
                      <a:cubicBezTo>
                        <a:pt x="7333" y="423"/>
                        <a:pt x="7449" y="561"/>
                        <a:pt x="7430" y="732"/>
                      </a:cubicBezTo>
                      <a:cubicBezTo>
                        <a:pt x="7412" y="885"/>
                        <a:pt x="7255" y="1000"/>
                        <a:pt x="7102" y="1000"/>
                      </a:cubicBezTo>
                      <a:lnTo>
                        <a:pt x="305" y="617"/>
                      </a:lnTo>
                      <a:cubicBezTo>
                        <a:pt x="153" y="598"/>
                        <a:pt x="74" y="483"/>
                        <a:pt x="93" y="330"/>
                      </a:cubicBezTo>
                      <a:cubicBezTo>
                        <a:pt x="116" y="173"/>
                        <a:pt x="250" y="58"/>
                        <a:pt x="402" y="58"/>
                      </a:cubicBezTo>
                      <a:close/>
                      <a:moveTo>
                        <a:pt x="390" y="1"/>
                      </a:moveTo>
                      <a:cubicBezTo>
                        <a:pt x="213" y="1"/>
                        <a:pt x="55" y="147"/>
                        <a:pt x="37" y="330"/>
                      </a:cubicBezTo>
                      <a:cubicBezTo>
                        <a:pt x="0" y="501"/>
                        <a:pt x="116" y="677"/>
                        <a:pt x="287" y="677"/>
                      </a:cubicBezTo>
                      <a:lnTo>
                        <a:pt x="7102" y="1079"/>
                      </a:lnTo>
                      <a:cubicBezTo>
                        <a:pt x="7296" y="1079"/>
                        <a:pt x="7467" y="926"/>
                        <a:pt x="7509" y="732"/>
                      </a:cubicBezTo>
                      <a:cubicBezTo>
                        <a:pt x="7527" y="520"/>
                        <a:pt x="7370" y="349"/>
                        <a:pt x="7181" y="349"/>
                      </a:cubicBezTo>
                      <a:lnTo>
                        <a:pt x="421" y="2"/>
                      </a:lnTo>
                      <a:cubicBezTo>
                        <a:pt x="410" y="1"/>
                        <a:pt x="400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66"/>
                <p:cNvSpPr/>
                <p:nvPr/>
              </p:nvSpPr>
              <p:spPr>
                <a:xfrm>
                  <a:off x="4511795" y="2109928"/>
                  <a:ext cx="971005" cy="226130"/>
                </a:xfrm>
                <a:custGeom>
                  <a:rect b="b" l="l" r="r" t="t"/>
                  <a:pathLst>
                    <a:path extrusionOk="0" h="1085" w="4659">
                      <a:moveTo>
                        <a:pt x="375" y="1"/>
                      </a:moveTo>
                      <a:cubicBezTo>
                        <a:pt x="216" y="1"/>
                        <a:pt x="77" y="150"/>
                        <a:pt x="38" y="312"/>
                      </a:cubicBezTo>
                      <a:cubicBezTo>
                        <a:pt x="1" y="506"/>
                        <a:pt x="116" y="677"/>
                        <a:pt x="287" y="695"/>
                      </a:cubicBezTo>
                      <a:lnTo>
                        <a:pt x="4256" y="1083"/>
                      </a:lnTo>
                      <a:cubicBezTo>
                        <a:pt x="4266" y="1084"/>
                        <a:pt x="4275" y="1085"/>
                        <a:pt x="4285" y="1085"/>
                      </a:cubicBezTo>
                      <a:cubicBezTo>
                        <a:pt x="4446" y="1085"/>
                        <a:pt x="4604" y="939"/>
                        <a:pt x="4621" y="755"/>
                      </a:cubicBezTo>
                      <a:cubicBezTo>
                        <a:pt x="4658" y="561"/>
                        <a:pt x="4543" y="390"/>
                        <a:pt x="4353" y="372"/>
                      </a:cubicBezTo>
                      <a:lnTo>
                        <a:pt x="403" y="2"/>
                      </a:lnTo>
                      <a:cubicBezTo>
                        <a:pt x="394" y="1"/>
                        <a:pt x="384" y="1"/>
                        <a:pt x="375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66"/>
                <p:cNvSpPr/>
                <p:nvPr/>
              </p:nvSpPr>
              <p:spPr>
                <a:xfrm>
                  <a:off x="4511783" y="2102216"/>
                  <a:ext cx="987262" cy="241553"/>
                </a:xfrm>
                <a:custGeom>
                  <a:rect b="b" l="l" r="r" t="t"/>
                  <a:pathLst>
                    <a:path extrusionOk="0" h="1159" w="4737">
                      <a:moveTo>
                        <a:pt x="411" y="79"/>
                      </a:moveTo>
                      <a:cubicBezTo>
                        <a:pt x="421" y="79"/>
                        <a:pt x="430" y="80"/>
                        <a:pt x="440" y="81"/>
                      </a:cubicBezTo>
                      <a:lnTo>
                        <a:pt x="4390" y="446"/>
                      </a:lnTo>
                      <a:cubicBezTo>
                        <a:pt x="4543" y="464"/>
                        <a:pt x="4658" y="617"/>
                        <a:pt x="4640" y="792"/>
                      </a:cubicBezTo>
                      <a:cubicBezTo>
                        <a:pt x="4601" y="951"/>
                        <a:pt x="4484" y="1081"/>
                        <a:pt x="4330" y="1081"/>
                      </a:cubicBezTo>
                      <a:cubicBezTo>
                        <a:pt x="4318" y="1081"/>
                        <a:pt x="4306" y="1081"/>
                        <a:pt x="4293" y="1079"/>
                      </a:cubicBezTo>
                      <a:lnTo>
                        <a:pt x="324" y="695"/>
                      </a:lnTo>
                      <a:cubicBezTo>
                        <a:pt x="172" y="677"/>
                        <a:pt x="75" y="524"/>
                        <a:pt x="116" y="349"/>
                      </a:cubicBezTo>
                      <a:cubicBezTo>
                        <a:pt x="134" y="206"/>
                        <a:pt x="269" y="79"/>
                        <a:pt x="411" y="79"/>
                      </a:cubicBezTo>
                      <a:close/>
                      <a:moveTo>
                        <a:pt x="411" y="1"/>
                      </a:moveTo>
                      <a:cubicBezTo>
                        <a:pt x="248" y="1"/>
                        <a:pt x="73" y="148"/>
                        <a:pt x="38" y="349"/>
                      </a:cubicBezTo>
                      <a:cubicBezTo>
                        <a:pt x="1" y="561"/>
                        <a:pt x="135" y="755"/>
                        <a:pt x="324" y="774"/>
                      </a:cubicBezTo>
                      <a:lnTo>
                        <a:pt x="4293" y="1157"/>
                      </a:lnTo>
                      <a:cubicBezTo>
                        <a:pt x="4304" y="1158"/>
                        <a:pt x="4314" y="1159"/>
                        <a:pt x="4325" y="1159"/>
                      </a:cubicBezTo>
                      <a:cubicBezTo>
                        <a:pt x="4504" y="1159"/>
                        <a:pt x="4678" y="1011"/>
                        <a:pt x="4695" y="792"/>
                      </a:cubicBezTo>
                      <a:cubicBezTo>
                        <a:pt x="4737" y="580"/>
                        <a:pt x="4598" y="386"/>
                        <a:pt x="4409" y="367"/>
                      </a:cubicBezTo>
                      <a:lnTo>
                        <a:pt x="440" y="2"/>
                      </a:lnTo>
                      <a:cubicBezTo>
                        <a:pt x="430" y="1"/>
                        <a:pt x="421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66"/>
                <p:cNvSpPr/>
                <p:nvPr/>
              </p:nvSpPr>
              <p:spPr>
                <a:xfrm>
                  <a:off x="4278787" y="3422527"/>
                  <a:ext cx="1011438" cy="281985"/>
                </a:xfrm>
                <a:custGeom>
                  <a:rect b="b" l="l" r="r" t="t"/>
                  <a:pathLst>
                    <a:path extrusionOk="0" h="1353" w="4853">
                      <a:moveTo>
                        <a:pt x="390" y="0"/>
                      </a:moveTo>
                      <a:cubicBezTo>
                        <a:pt x="213" y="0"/>
                        <a:pt x="77" y="131"/>
                        <a:pt x="42" y="330"/>
                      </a:cubicBezTo>
                      <a:cubicBezTo>
                        <a:pt x="1" y="543"/>
                        <a:pt x="116" y="732"/>
                        <a:pt x="292" y="751"/>
                      </a:cubicBezTo>
                      <a:lnTo>
                        <a:pt x="4432" y="1351"/>
                      </a:lnTo>
                      <a:cubicBezTo>
                        <a:pt x="4442" y="1352"/>
                        <a:pt x="4453" y="1353"/>
                        <a:pt x="4463" y="1353"/>
                      </a:cubicBezTo>
                      <a:cubicBezTo>
                        <a:pt x="4626" y="1353"/>
                        <a:pt x="4798" y="1222"/>
                        <a:pt x="4815" y="1005"/>
                      </a:cubicBezTo>
                      <a:cubicBezTo>
                        <a:pt x="4852" y="792"/>
                        <a:pt x="4718" y="598"/>
                        <a:pt x="4547" y="580"/>
                      </a:cubicBezTo>
                      <a:lnTo>
                        <a:pt x="426" y="2"/>
                      </a:lnTo>
                      <a:cubicBezTo>
                        <a:pt x="414" y="1"/>
                        <a:pt x="402" y="0"/>
                        <a:pt x="390" y="0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66"/>
                <p:cNvSpPr/>
                <p:nvPr/>
              </p:nvSpPr>
              <p:spPr>
                <a:xfrm>
                  <a:off x="4278775" y="3413774"/>
                  <a:ext cx="1027694" cy="299284"/>
                </a:xfrm>
                <a:custGeom>
                  <a:rect b="b" l="l" r="r" t="t"/>
                  <a:pathLst>
                    <a:path extrusionOk="0" h="1436" w="4931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561" y="659"/>
                      </a:lnTo>
                      <a:cubicBezTo>
                        <a:pt x="4737" y="677"/>
                        <a:pt x="4852" y="853"/>
                        <a:pt x="4815" y="1047"/>
                      </a:cubicBezTo>
                      <a:cubicBezTo>
                        <a:pt x="4794" y="1224"/>
                        <a:pt x="4658" y="1353"/>
                        <a:pt x="4500" y="1353"/>
                      </a:cubicBezTo>
                      <a:cubicBezTo>
                        <a:pt x="4490" y="1353"/>
                        <a:pt x="4479" y="1353"/>
                        <a:pt x="4469" y="1352"/>
                      </a:cubicBezTo>
                      <a:lnTo>
                        <a:pt x="329" y="756"/>
                      </a:lnTo>
                      <a:cubicBezTo>
                        <a:pt x="172" y="719"/>
                        <a:pt x="79" y="562"/>
                        <a:pt x="116" y="372"/>
                      </a:cubicBezTo>
                      <a:cubicBezTo>
                        <a:pt x="133" y="207"/>
                        <a:pt x="269" y="79"/>
                        <a:pt x="415" y="79"/>
                      </a:cubicBezTo>
                      <a:close/>
                      <a:moveTo>
                        <a:pt x="405" y="1"/>
                      </a:moveTo>
                      <a:cubicBezTo>
                        <a:pt x="232" y="1"/>
                        <a:pt x="75" y="164"/>
                        <a:pt x="38" y="372"/>
                      </a:cubicBezTo>
                      <a:cubicBezTo>
                        <a:pt x="1" y="603"/>
                        <a:pt x="116" y="816"/>
                        <a:pt x="310" y="834"/>
                      </a:cubicBezTo>
                      <a:lnTo>
                        <a:pt x="4446" y="1430"/>
                      </a:lnTo>
                      <a:cubicBezTo>
                        <a:pt x="4465" y="1434"/>
                        <a:pt x="4485" y="1435"/>
                        <a:pt x="4504" y="1435"/>
                      </a:cubicBezTo>
                      <a:cubicBezTo>
                        <a:pt x="4693" y="1435"/>
                        <a:pt x="4856" y="1275"/>
                        <a:pt x="4889" y="1065"/>
                      </a:cubicBezTo>
                      <a:cubicBezTo>
                        <a:pt x="4931" y="816"/>
                        <a:pt x="4792" y="603"/>
                        <a:pt x="4584" y="562"/>
                      </a:cubicBezTo>
                      <a:lnTo>
                        <a:pt x="463" y="7"/>
                      </a:lnTo>
                      <a:cubicBezTo>
                        <a:pt x="443" y="3"/>
                        <a:pt x="424" y="1"/>
                        <a:pt x="405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66"/>
                <p:cNvSpPr/>
                <p:nvPr/>
              </p:nvSpPr>
              <p:spPr>
                <a:xfrm>
                  <a:off x="4691865" y="1103490"/>
                  <a:ext cx="1565197" cy="221545"/>
                </a:xfrm>
                <a:custGeom>
                  <a:rect b="b" l="l" r="r" t="t"/>
                  <a:pathLst>
                    <a:path extrusionOk="0" h="1063" w="7510">
                      <a:moveTo>
                        <a:pt x="354" y="0"/>
                      </a:moveTo>
                      <a:cubicBezTo>
                        <a:pt x="210" y="0"/>
                        <a:pt x="77" y="131"/>
                        <a:pt x="42" y="289"/>
                      </a:cubicBezTo>
                      <a:cubicBezTo>
                        <a:pt x="1" y="465"/>
                        <a:pt x="116" y="617"/>
                        <a:pt x="292" y="617"/>
                      </a:cubicBezTo>
                      <a:lnTo>
                        <a:pt x="7126" y="1061"/>
                      </a:lnTo>
                      <a:cubicBezTo>
                        <a:pt x="7135" y="1062"/>
                        <a:pt x="7145" y="1062"/>
                        <a:pt x="7155" y="1062"/>
                      </a:cubicBezTo>
                      <a:cubicBezTo>
                        <a:pt x="7320" y="1062"/>
                        <a:pt x="7473" y="917"/>
                        <a:pt x="7491" y="751"/>
                      </a:cubicBezTo>
                      <a:cubicBezTo>
                        <a:pt x="7509" y="557"/>
                        <a:pt x="7375" y="405"/>
                        <a:pt x="7204" y="405"/>
                      </a:cubicBezTo>
                      <a:lnTo>
                        <a:pt x="389" y="3"/>
                      </a:lnTo>
                      <a:cubicBezTo>
                        <a:pt x="377" y="1"/>
                        <a:pt x="366" y="0"/>
                        <a:pt x="354" y="0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66"/>
                <p:cNvSpPr/>
                <p:nvPr/>
              </p:nvSpPr>
              <p:spPr>
                <a:xfrm>
                  <a:off x="4695814" y="1094945"/>
                  <a:ext cx="1577493" cy="237802"/>
                </a:xfrm>
                <a:custGeom>
                  <a:rect b="b" l="l" r="r" t="t"/>
                  <a:pathLst>
                    <a:path extrusionOk="0" h="1141" w="7569">
                      <a:moveTo>
                        <a:pt x="374" y="79"/>
                      </a:moveTo>
                      <a:cubicBezTo>
                        <a:pt x="385" y="79"/>
                        <a:pt x="396" y="79"/>
                        <a:pt x="407" y="81"/>
                      </a:cubicBezTo>
                      <a:lnTo>
                        <a:pt x="7222" y="464"/>
                      </a:lnTo>
                      <a:cubicBezTo>
                        <a:pt x="7375" y="483"/>
                        <a:pt x="7490" y="621"/>
                        <a:pt x="7472" y="792"/>
                      </a:cubicBezTo>
                      <a:cubicBezTo>
                        <a:pt x="7455" y="933"/>
                        <a:pt x="7339" y="1063"/>
                        <a:pt x="7182" y="1063"/>
                      </a:cubicBezTo>
                      <a:cubicBezTo>
                        <a:pt x="7169" y="1063"/>
                        <a:pt x="7157" y="1062"/>
                        <a:pt x="7144" y="1060"/>
                      </a:cubicBezTo>
                      <a:lnTo>
                        <a:pt x="310" y="640"/>
                      </a:lnTo>
                      <a:cubicBezTo>
                        <a:pt x="157" y="621"/>
                        <a:pt x="60" y="483"/>
                        <a:pt x="97" y="330"/>
                      </a:cubicBezTo>
                      <a:cubicBezTo>
                        <a:pt x="115" y="189"/>
                        <a:pt x="231" y="79"/>
                        <a:pt x="374" y="79"/>
                      </a:cubicBezTo>
                      <a:close/>
                      <a:moveTo>
                        <a:pt x="394" y="1"/>
                      </a:moveTo>
                      <a:cubicBezTo>
                        <a:pt x="213" y="1"/>
                        <a:pt x="58" y="147"/>
                        <a:pt x="19" y="330"/>
                      </a:cubicBezTo>
                      <a:cubicBezTo>
                        <a:pt x="0" y="524"/>
                        <a:pt x="116" y="695"/>
                        <a:pt x="291" y="695"/>
                      </a:cubicBezTo>
                      <a:lnTo>
                        <a:pt x="7144" y="1139"/>
                      </a:lnTo>
                      <a:cubicBezTo>
                        <a:pt x="7153" y="1140"/>
                        <a:pt x="7163" y="1140"/>
                        <a:pt x="7173" y="1140"/>
                      </a:cubicBezTo>
                      <a:cubicBezTo>
                        <a:pt x="7356" y="1140"/>
                        <a:pt x="7528" y="977"/>
                        <a:pt x="7550" y="792"/>
                      </a:cubicBezTo>
                      <a:cubicBezTo>
                        <a:pt x="7569" y="580"/>
                        <a:pt x="7435" y="409"/>
                        <a:pt x="7222" y="409"/>
                      </a:cubicBezTo>
                      <a:lnTo>
                        <a:pt x="425" y="2"/>
                      </a:lnTo>
                      <a:cubicBezTo>
                        <a:pt x="415" y="1"/>
                        <a:pt x="404" y="1"/>
                        <a:pt x="394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66"/>
                <p:cNvSpPr/>
                <p:nvPr/>
              </p:nvSpPr>
              <p:spPr>
                <a:xfrm>
                  <a:off x="4475322" y="2311257"/>
                  <a:ext cx="979550" cy="233008"/>
                </a:xfrm>
                <a:custGeom>
                  <a:rect b="b" l="l" r="r" t="t"/>
                  <a:pathLst>
                    <a:path extrusionOk="0" h="1118" w="4700">
                      <a:moveTo>
                        <a:pt x="378" y="0"/>
                      </a:moveTo>
                      <a:cubicBezTo>
                        <a:pt x="233" y="0"/>
                        <a:pt x="76" y="129"/>
                        <a:pt x="42" y="307"/>
                      </a:cubicBezTo>
                      <a:cubicBezTo>
                        <a:pt x="0" y="501"/>
                        <a:pt x="116" y="677"/>
                        <a:pt x="291" y="695"/>
                      </a:cubicBezTo>
                      <a:lnTo>
                        <a:pt x="4274" y="1115"/>
                      </a:lnTo>
                      <a:cubicBezTo>
                        <a:pt x="4287" y="1117"/>
                        <a:pt x="4300" y="1118"/>
                        <a:pt x="4312" y="1118"/>
                      </a:cubicBezTo>
                      <a:cubicBezTo>
                        <a:pt x="4491" y="1118"/>
                        <a:pt x="4645" y="969"/>
                        <a:pt x="4662" y="792"/>
                      </a:cubicBezTo>
                      <a:cubicBezTo>
                        <a:pt x="4699" y="598"/>
                        <a:pt x="4565" y="422"/>
                        <a:pt x="4390" y="404"/>
                      </a:cubicBezTo>
                      <a:lnTo>
                        <a:pt x="407" y="2"/>
                      </a:lnTo>
                      <a:cubicBezTo>
                        <a:pt x="397" y="1"/>
                        <a:pt x="388" y="0"/>
                        <a:pt x="378" y="0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66"/>
                <p:cNvSpPr/>
                <p:nvPr/>
              </p:nvSpPr>
              <p:spPr>
                <a:xfrm>
                  <a:off x="4475311" y="2302503"/>
                  <a:ext cx="994973" cy="250306"/>
                </a:xfrm>
                <a:custGeom>
                  <a:rect b="b" l="l" r="r" t="t"/>
                  <a:pathLst>
                    <a:path extrusionOk="0" h="1201" w="4774">
                      <a:moveTo>
                        <a:pt x="415" y="79"/>
                      </a:moveTo>
                      <a:cubicBezTo>
                        <a:pt x="425" y="79"/>
                        <a:pt x="434" y="80"/>
                        <a:pt x="444" y="81"/>
                      </a:cubicBezTo>
                      <a:lnTo>
                        <a:pt x="4427" y="487"/>
                      </a:lnTo>
                      <a:cubicBezTo>
                        <a:pt x="4584" y="506"/>
                        <a:pt x="4681" y="658"/>
                        <a:pt x="4658" y="834"/>
                      </a:cubicBezTo>
                      <a:cubicBezTo>
                        <a:pt x="4640" y="994"/>
                        <a:pt x="4505" y="1122"/>
                        <a:pt x="4363" y="1122"/>
                      </a:cubicBezTo>
                      <a:cubicBezTo>
                        <a:pt x="4353" y="1122"/>
                        <a:pt x="4344" y="1122"/>
                        <a:pt x="4334" y="1121"/>
                      </a:cubicBezTo>
                      <a:lnTo>
                        <a:pt x="328" y="695"/>
                      </a:lnTo>
                      <a:cubicBezTo>
                        <a:pt x="176" y="677"/>
                        <a:pt x="79" y="524"/>
                        <a:pt x="116" y="349"/>
                      </a:cubicBezTo>
                      <a:cubicBezTo>
                        <a:pt x="150" y="206"/>
                        <a:pt x="274" y="79"/>
                        <a:pt x="415" y="79"/>
                      </a:cubicBezTo>
                      <a:close/>
                      <a:moveTo>
                        <a:pt x="431" y="1"/>
                      </a:moveTo>
                      <a:cubicBezTo>
                        <a:pt x="248" y="1"/>
                        <a:pt x="77" y="152"/>
                        <a:pt x="37" y="349"/>
                      </a:cubicBezTo>
                      <a:cubicBezTo>
                        <a:pt x="0" y="561"/>
                        <a:pt x="134" y="755"/>
                        <a:pt x="328" y="774"/>
                      </a:cubicBezTo>
                      <a:lnTo>
                        <a:pt x="4311" y="1199"/>
                      </a:lnTo>
                      <a:cubicBezTo>
                        <a:pt x="4323" y="1200"/>
                        <a:pt x="4334" y="1201"/>
                        <a:pt x="4346" y="1201"/>
                      </a:cubicBezTo>
                      <a:cubicBezTo>
                        <a:pt x="4543" y="1201"/>
                        <a:pt x="4701" y="1052"/>
                        <a:pt x="4736" y="834"/>
                      </a:cubicBezTo>
                      <a:cubicBezTo>
                        <a:pt x="4773" y="621"/>
                        <a:pt x="4621" y="427"/>
                        <a:pt x="4427" y="409"/>
                      </a:cubicBezTo>
                      <a:lnTo>
                        <a:pt x="462" y="2"/>
                      </a:lnTo>
                      <a:cubicBezTo>
                        <a:pt x="452" y="1"/>
                        <a:pt x="441" y="1"/>
                        <a:pt x="431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66"/>
                <p:cNvSpPr/>
                <p:nvPr/>
              </p:nvSpPr>
              <p:spPr>
                <a:xfrm>
                  <a:off x="4239396" y="3642197"/>
                  <a:ext cx="1018941" cy="291364"/>
                </a:xfrm>
                <a:custGeom>
                  <a:rect b="b" l="l" r="r" t="t"/>
                  <a:pathLst>
                    <a:path extrusionOk="0" h="1398" w="4889">
                      <a:moveTo>
                        <a:pt x="369" y="1"/>
                      </a:moveTo>
                      <a:cubicBezTo>
                        <a:pt x="216" y="1"/>
                        <a:pt x="70" y="143"/>
                        <a:pt x="37" y="334"/>
                      </a:cubicBezTo>
                      <a:cubicBezTo>
                        <a:pt x="0" y="547"/>
                        <a:pt x="116" y="736"/>
                        <a:pt x="287" y="759"/>
                      </a:cubicBezTo>
                      <a:lnTo>
                        <a:pt x="4445" y="1392"/>
                      </a:lnTo>
                      <a:cubicBezTo>
                        <a:pt x="4465" y="1396"/>
                        <a:pt x="4484" y="1398"/>
                        <a:pt x="4503" y="1398"/>
                      </a:cubicBezTo>
                      <a:cubicBezTo>
                        <a:pt x="4672" y="1398"/>
                        <a:pt x="4814" y="1255"/>
                        <a:pt x="4852" y="1064"/>
                      </a:cubicBezTo>
                      <a:cubicBezTo>
                        <a:pt x="4889" y="833"/>
                        <a:pt x="4755" y="644"/>
                        <a:pt x="4561" y="602"/>
                      </a:cubicBezTo>
                      <a:lnTo>
                        <a:pt x="421" y="6"/>
                      </a:lnTo>
                      <a:cubicBezTo>
                        <a:pt x="403" y="2"/>
                        <a:pt x="386" y="1"/>
                        <a:pt x="369" y="1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66"/>
                <p:cNvSpPr/>
                <p:nvPr/>
              </p:nvSpPr>
              <p:spPr>
                <a:xfrm>
                  <a:off x="4238343" y="3634485"/>
                  <a:ext cx="1035406" cy="310747"/>
                </a:xfrm>
                <a:custGeom>
                  <a:rect b="b" l="l" r="r" t="t"/>
                  <a:pathLst>
                    <a:path extrusionOk="0" h="1491" w="4968">
                      <a:moveTo>
                        <a:pt x="431" y="78"/>
                      </a:moveTo>
                      <a:cubicBezTo>
                        <a:pt x="441" y="78"/>
                        <a:pt x="452" y="79"/>
                        <a:pt x="463" y="80"/>
                      </a:cubicBezTo>
                      <a:lnTo>
                        <a:pt x="4603" y="699"/>
                      </a:lnTo>
                      <a:cubicBezTo>
                        <a:pt x="4778" y="718"/>
                        <a:pt x="4894" y="889"/>
                        <a:pt x="4852" y="1083"/>
                      </a:cubicBezTo>
                      <a:cubicBezTo>
                        <a:pt x="4835" y="1265"/>
                        <a:pt x="4700" y="1394"/>
                        <a:pt x="4538" y="1394"/>
                      </a:cubicBezTo>
                      <a:cubicBezTo>
                        <a:pt x="4527" y="1394"/>
                        <a:pt x="4516" y="1394"/>
                        <a:pt x="4506" y="1392"/>
                      </a:cubicBezTo>
                      <a:lnTo>
                        <a:pt x="329" y="755"/>
                      </a:lnTo>
                      <a:cubicBezTo>
                        <a:pt x="176" y="736"/>
                        <a:pt x="79" y="565"/>
                        <a:pt x="116" y="371"/>
                      </a:cubicBezTo>
                      <a:cubicBezTo>
                        <a:pt x="133" y="207"/>
                        <a:pt x="273" y="78"/>
                        <a:pt x="431" y="78"/>
                      </a:cubicBezTo>
                      <a:close/>
                      <a:moveTo>
                        <a:pt x="406" y="0"/>
                      </a:moveTo>
                      <a:cubicBezTo>
                        <a:pt x="236" y="0"/>
                        <a:pt x="75" y="163"/>
                        <a:pt x="42" y="371"/>
                      </a:cubicBezTo>
                      <a:cubicBezTo>
                        <a:pt x="1" y="602"/>
                        <a:pt x="116" y="815"/>
                        <a:pt x="329" y="852"/>
                      </a:cubicBezTo>
                      <a:lnTo>
                        <a:pt x="4487" y="1489"/>
                      </a:lnTo>
                      <a:cubicBezTo>
                        <a:pt x="4498" y="1490"/>
                        <a:pt x="4510" y="1491"/>
                        <a:pt x="4521" y="1491"/>
                      </a:cubicBezTo>
                      <a:cubicBezTo>
                        <a:pt x="4720" y="1491"/>
                        <a:pt x="4896" y="1337"/>
                        <a:pt x="4931" y="1101"/>
                      </a:cubicBezTo>
                      <a:cubicBezTo>
                        <a:pt x="4968" y="852"/>
                        <a:pt x="4815" y="639"/>
                        <a:pt x="4621" y="602"/>
                      </a:cubicBezTo>
                      <a:lnTo>
                        <a:pt x="463" y="6"/>
                      </a:lnTo>
                      <a:cubicBezTo>
                        <a:pt x="444" y="2"/>
                        <a:pt x="425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66"/>
                <p:cNvSpPr/>
                <p:nvPr/>
              </p:nvSpPr>
              <p:spPr>
                <a:xfrm>
                  <a:off x="5498848" y="1709354"/>
                  <a:ext cx="714863" cy="915776"/>
                </a:xfrm>
                <a:custGeom>
                  <a:rect b="b" l="l" r="r" t="t"/>
                  <a:pathLst>
                    <a:path extrusionOk="0" h="4394" w="3430">
                      <a:moveTo>
                        <a:pt x="833" y="0"/>
                      </a:moveTo>
                      <a:cubicBezTo>
                        <a:pt x="673" y="0"/>
                        <a:pt x="517" y="129"/>
                        <a:pt x="500" y="307"/>
                      </a:cubicBezTo>
                      <a:lnTo>
                        <a:pt x="19" y="3754"/>
                      </a:lnTo>
                      <a:cubicBezTo>
                        <a:pt x="1" y="3948"/>
                        <a:pt x="116" y="4119"/>
                        <a:pt x="310" y="4142"/>
                      </a:cubicBezTo>
                      <a:lnTo>
                        <a:pt x="2598" y="4392"/>
                      </a:lnTo>
                      <a:cubicBezTo>
                        <a:pt x="2608" y="4393"/>
                        <a:pt x="2619" y="4393"/>
                        <a:pt x="2629" y="4393"/>
                      </a:cubicBezTo>
                      <a:cubicBezTo>
                        <a:pt x="2811" y="4393"/>
                        <a:pt x="2968" y="4246"/>
                        <a:pt x="2986" y="4045"/>
                      </a:cubicBezTo>
                      <a:lnTo>
                        <a:pt x="3388" y="538"/>
                      </a:lnTo>
                      <a:cubicBezTo>
                        <a:pt x="3429" y="349"/>
                        <a:pt x="3291" y="192"/>
                        <a:pt x="3101" y="173"/>
                      </a:cubicBezTo>
                      <a:lnTo>
                        <a:pt x="865" y="2"/>
                      </a:lnTo>
                      <a:cubicBezTo>
                        <a:pt x="854" y="1"/>
                        <a:pt x="844" y="0"/>
                        <a:pt x="833" y="0"/>
                      </a:cubicBezTo>
                      <a:close/>
                    </a:path>
                  </a:pathLst>
                </a:custGeom>
                <a:solidFill>
                  <a:srgbClr val="FFE1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66"/>
                <p:cNvSpPr/>
                <p:nvPr/>
              </p:nvSpPr>
              <p:spPr>
                <a:xfrm>
                  <a:off x="5498836" y="1700600"/>
                  <a:ext cx="730286" cy="932032"/>
                </a:xfrm>
                <a:custGeom>
                  <a:rect b="b" l="l" r="r" t="t"/>
                  <a:pathLst>
                    <a:path extrusionOk="0" h="4472" w="3504">
                      <a:moveTo>
                        <a:pt x="873" y="79"/>
                      </a:moveTo>
                      <a:cubicBezTo>
                        <a:pt x="883" y="79"/>
                        <a:pt x="892" y="80"/>
                        <a:pt x="902" y="81"/>
                      </a:cubicBezTo>
                      <a:lnTo>
                        <a:pt x="3138" y="257"/>
                      </a:lnTo>
                      <a:cubicBezTo>
                        <a:pt x="3291" y="275"/>
                        <a:pt x="3406" y="409"/>
                        <a:pt x="3388" y="580"/>
                      </a:cubicBezTo>
                      <a:lnTo>
                        <a:pt x="2981" y="4087"/>
                      </a:lnTo>
                      <a:cubicBezTo>
                        <a:pt x="2963" y="4276"/>
                        <a:pt x="2810" y="4392"/>
                        <a:pt x="2635" y="4392"/>
                      </a:cubicBezTo>
                      <a:lnTo>
                        <a:pt x="347" y="4143"/>
                      </a:lnTo>
                      <a:cubicBezTo>
                        <a:pt x="172" y="4124"/>
                        <a:pt x="75" y="3972"/>
                        <a:pt x="93" y="3796"/>
                      </a:cubicBezTo>
                      <a:lnTo>
                        <a:pt x="578" y="349"/>
                      </a:lnTo>
                      <a:cubicBezTo>
                        <a:pt x="596" y="206"/>
                        <a:pt x="731" y="79"/>
                        <a:pt x="873" y="79"/>
                      </a:cubicBezTo>
                      <a:close/>
                      <a:moveTo>
                        <a:pt x="872" y="1"/>
                      </a:moveTo>
                      <a:cubicBezTo>
                        <a:pt x="694" y="1"/>
                        <a:pt x="535" y="152"/>
                        <a:pt x="500" y="349"/>
                      </a:cubicBezTo>
                      <a:lnTo>
                        <a:pt x="19" y="3777"/>
                      </a:lnTo>
                      <a:cubicBezTo>
                        <a:pt x="1" y="4009"/>
                        <a:pt x="135" y="4203"/>
                        <a:pt x="324" y="4221"/>
                      </a:cubicBezTo>
                      <a:lnTo>
                        <a:pt x="2635" y="4471"/>
                      </a:lnTo>
                      <a:cubicBezTo>
                        <a:pt x="2645" y="4471"/>
                        <a:pt x="2656" y="4472"/>
                        <a:pt x="2666" y="4472"/>
                      </a:cubicBezTo>
                      <a:cubicBezTo>
                        <a:pt x="2866" y="4472"/>
                        <a:pt x="3042" y="4308"/>
                        <a:pt x="3060" y="4106"/>
                      </a:cubicBezTo>
                      <a:lnTo>
                        <a:pt x="3466" y="580"/>
                      </a:lnTo>
                      <a:cubicBezTo>
                        <a:pt x="3503" y="372"/>
                        <a:pt x="3351" y="197"/>
                        <a:pt x="3138" y="178"/>
                      </a:cubicBezTo>
                      <a:lnTo>
                        <a:pt x="902" y="2"/>
                      </a:lnTo>
                      <a:cubicBezTo>
                        <a:pt x="892" y="1"/>
                        <a:pt x="882" y="1"/>
                        <a:pt x="872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66"/>
                <p:cNvSpPr/>
                <p:nvPr/>
              </p:nvSpPr>
              <p:spPr>
                <a:xfrm>
                  <a:off x="5330448" y="3142834"/>
                  <a:ext cx="690687" cy="727785"/>
                </a:xfrm>
                <a:custGeom>
                  <a:rect b="b" l="l" r="r" t="t"/>
                  <a:pathLst>
                    <a:path extrusionOk="0" h="3492" w="3314">
                      <a:moveTo>
                        <a:pt x="1682" y="0"/>
                      </a:moveTo>
                      <a:cubicBezTo>
                        <a:pt x="925" y="0"/>
                        <a:pt x="241" y="643"/>
                        <a:pt x="134" y="1515"/>
                      </a:cubicBezTo>
                      <a:cubicBezTo>
                        <a:pt x="0" y="2462"/>
                        <a:pt x="578" y="3345"/>
                        <a:pt x="1423" y="3479"/>
                      </a:cubicBezTo>
                      <a:cubicBezTo>
                        <a:pt x="1487" y="3487"/>
                        <a:pt x="1550" y="3491"/>
                        <a:pt x="1613" y="3491"/>
                      </a:cubicBezTo>
                      <a:cubicBezTo>
                        <a:pt x="2404" y="3491"/>
                        <a:pt x="3091" y="2830"/>
                        <a:pt x="3198" y="1922"/>
                      </a:cubicBezTo>
                      <a:cubicBezTo>
                        <a:pt x="3313" y="979"/>
                        <a:pt x="2713" y="110"/>
                        <a:pt x="1867" y="13"/>
                      </a:cubicBezTo>
                      <a:cubicBezTo>
                        <a:pt x="1805" y="5"/>
                        <a:pt x="1743" y="0"/>
                        <a:pt x="1682" y="0"/>
                      </a:cubicBezTo>
                      <a:close/>
                    </a:path>
                  </a:pathLst>
                </a:custGeom>
                <a:solidFill>
                  <a:srgbClr val="AEE2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66"/>
                <p:cNvSpPr/>
                <p:nvPr/>
              </p:nvSpPr>
              <p:spPr>
                <a:xfrm>
                  <a:off x="5330437" y="3135122"/>
                  <a:ext cx="706110" cy="744875"/>
                </a:xfrm>
                <a:custGeom>
                  <a:rect b="b" l="l" r="r" t="t"/>
                  <a:pathLst>
                    <a:path extrusionOk="0" h="3574" w="3388">
                      <a:moveTo>
                        <a:pt x="1737" y="82"/>
                      </a:moveTo>
                      <a:cubicBezTo>
                        <a:pt x="1792" y="82"/>
                        <a:pt x="1848" y="85"/>
                        <a:pt x="1904" y="92"/>
                      </a:cubicBezTo>
                      <a:cubicBezTo>
                        <a:pt x="2713" y="189"/>
                        <a:pt x="3309" y="1035"/>
                        <a:pt x="3193" y="1959"/>
                      </a:cubicBezTo>
                      <a:cubicBezTo>
                        <a:pt x="3087" y="2823"/>
                        <a:pt x="2434" y="3477"/>
                        <a:pt x="1671" y="3477"/>
                      </a:cubicBezTo>
                      <a:cubicBezTo>
                        <a:pt x="1602" y="3477"/>
                        <a:pt x="1531" y="3471"/>
                        <a:pt x="1460" y="3460"/>
                      </a:cubicBezTo>
                      <a:cubicBezTo>
                        <a:pt x="633" y="3345"/>
                        <a:pt x="74" y="2476"/>
                        <a:pt x="208" y="1552"/>
                      </a:cubicBezTo>
                      <a:cubicBezTo>
                        <a:pt x="316" y="691"/>
                        <a:pt x="978" y="82"/>
                        <a:pt x="1737" y="82"/>
                      </a:cubicBezTo>
                      <a:close/>
                      <a:moveTo>
                        <a:pt x="1719" y="1"/>
                      </a:moveTo>
                      <a:cubicBezTo>
                        <a:pt x="946" y="1"/>
                        <a:pt x="258" y="660"/>
                        <a:pt x="134" y="1534"/>
                      </a:cubicBezTo>
                      <a:cubicBezTo>
                        <a:pt x="0" y="2518"/>
                        <a:pt x="578" y="3423"/>
                        <a:pt x="1460" y="3557"/>
                      </a:cubicBezTo>
                      <a:cubicBezTo>
                        <a:pt x="1533" y="3568"/>
                        <a:pt x="1604" y="3574"/>
                        <a:pt x="1675" y="3574"/>
                      </a:cubicBezTo>
                      <a:cubicBezTo>
                        <a:pt x="2475" y="3574"/>
                        <a:pt x="3166" y="2898"/>
                        <a:pt x="3272" y="1977"/>
                      </a:cubicBezTo>
                      <a:cubicBezTo>
                        <a:pt x="3387" y="998"/>
                        <a:pt x="2773" y="110"/>
                        <a:pt x="1904" y="13"/>
                      </a:cubicBezTo>
                      <a:cubicBezTo>
                        <a:pt x="1842" y="5"/>
                        <a:pt x="1780" y="1"/>
                        <a:pt x="1719" y="1"/>
                      </a:cubicBez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66"/>
                <p:cNvSpPr/>
                <p:nvPr/>
              </p:nvSpPr>
              <p:spPr>
                <a:xfrm>
                  <a:off x="5519064" y="3294769"/>
                  <a:ext cx="369103" cy="393071"/>
                </a:xfrm>
                <a:custGeom>
                  <a:rect b="b" l="l" r="r" t="t"/>
                  <a:pathLst>
                    <a:path extrusionOk="0" h="1886" w="1771">
                      <a:moveTo>
                        <a:pt x="250" y="1"/>
                      </a:moveTo>
                      <a:lnTo>
                        <a:pt x="1" y="1886"/>
                      </a:lnTo>
                      <a:lnTo>
                        <a:pt x="1" y="1886"/>
                      </a:lnTo>
                      <a:lnTo>
                        <a:pt x="1771" y="1156"/>
                      </a:lnTo>
                      <a:lnTo>
                        <a:pt x="250" y="1"/>
                      </a:lnTo>
                      <a:close/>
                    </a:path>
                  </a:pathLst>
                </a:custGeom>
                <a:solidFill>
                  <a:srgbClr val="FFE1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66"/>
                <p:cNvSpPr/>
                <p:nvPr/>
              </p:nvSpPr>
              <p:spPr>
                <a:xfrm>
                  <a:off x="5514259" y="3278304"/>
                  <a:ext cx="398073" cy="426000"/>
                </a:xfrm>
                <a:custGeom>
                  <a:rect b="b" l="l" r="r" t="t"/>
                  <a:pathLst>
                    <a:path extrusionOk="0" h="2044" w="1910">
                      <a:moveTo>
                        <a:pt x="329" y="153"/>
                      </a:moveTo>
                      <a:lnTo>
                        <a:pt x="1734" y="1212"/>
                      </a:lnTo>
                      <a:lnTo>
                        <a:pt x="98" y="1905"/>
                      </a:lnTo>
                      <a:lnTo>
                        <a:pt x="329" y="153"/>
                      </a:lnTo>
                      <a:close/>
                      <a:moveTo>
                        <a:pt x="273" y="1"/>
                      </a:moveTo>
                      <a:lnTo>
                        <a:pt x="273" y="56"/>
                      </a:lnTo>
                      <a:lnTo>
                        <a:pt x="1" y="2043"/>
                      </a:lnTo>
                      <a:lnTo>
                        <a:pt x="1909" y="123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3E285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96" name="Google Shape;1296;p66"/>
              <p:cNvGrpSpPr/>
              <p:nvPr/>
            </p:nvGrpSpPr>
            <p:grpSpPr>
              <a:xfrm>
                <a:off x="5117700" y="2356524"/>
                <a:ext cx="2151000" cy="2036851"/>
                <a:chOff x="3496500" y="2571724"/>
                <a:chExt cx="2151000" cy="2036851"/>
              </a:xfrm>
            </p:grpSpPr>
            <p:sp>
              <p:nvSpPr>
                <p:cNvPr id="1297" name="Google Shape;1297;p66"/>
                <p:cNvSpPr/>
                <p:nvPr/>
              </p:nvSpPr>
              <p:spPr>
                <a:xfrm>
                  <a:off x="3496500" y="4150775"/>
                  <a:ext cx="2151000" cy="457800"/>
                </a:xfrm>
                <a:prstGeom prst="ellipse">
                  <a:avLst/>
                </a:prstGeom>
                <a:solidFill>
                  <a:srgbClr val="3E285A">
                    <a:alpha val="13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8" name="Google Shape;1298;p66"/>
                <p:cNvGrpSpPr/>
                <p:nvPr/>
              </p:nvGrpSpPr>
              <p:grpSpPr>
                <a:xfrm>
                  <a:off x="3793882" y="2571724"/>
                  <a:ext cx="1391302" cy="1923996"/>
                  <a:chOff x="5016125" y="652800"/>
                  <a:chExt cx="2922289" cy="4041160"/>
                </a:xfrm>
              </p:grpSpPr>
              <p:sp>
                <p:nvSpPr>
                  <p:cNvPr id="1299" name="Google Shape;1299;p66"/>
                  <p:cNvSpPr/>
                  <p:nvPr/>
                </p:nvSpPr>
                <p:spPr>
                  <a:xfrm>
                    <a:off x="5789289" y="802982"/>
                    <a:ext cx="739857" cy="1340441"/>
                  </a:xfrm>
                  <a:custGeom>
                    <a:rect b="b" l="l" r="r" t="t"/>
                    <a:pathLst>
                      <a:path extrusionOk="0" h="8372" w="4621">
                        <a:moveTo>
                          <a:pt x="2524" y="0"/>
                        </a:moveTo>
                        <a:cubicBezTo>
                          <a:pt x="2117" y="0"/>
                          <a:pt x="1612" y="93"/>
                          <a:pt x="1118" y="431"/>
                        </a:cubicBezTo>
                        <a:cubicBezTo>
                          <a:pt x="0" y="1180"/>
                          <a:pt x="231" y="2395"/>
                          <a:pt x="444" y="2857"/>
                        </a:cubicBezTo>
                        <a:cubicBezTo>
                          <a:pt x="638" y="3301"/>
                          <a:pt x="1215" y="4146"/>
                          <a:pt x="1081" y="4742"/>
                        </a:cubicBezTo>
                        <a:cubicBezTo>
                          <a:pt x="947" y="5338"/>
                          <a:pt x="310" y="5782"/>
                          <a:pt x="485" y="6651"/>
                        </a:cubicBezTo>
                        <a:cubicBezTo>
                          <a:pt x="656" y="7515"/>
                          <a:pt x="1137" y="7898"/>
                          <a:pt x="1696" y="8171"/>
                        </a:cubicBezTo>
                        <a:cubicBezTo>
                          <a:pt x="2037" y="8340"/>
                          <a:pt x="2927" y="8371"/>
                          <a:pt x="3538" y="8371"/>
                        </a:cubicBezTo>
                        <a:cubicBezTo>
                          <a:pt x="3896" y="8371"/>
                          <a:pt x="4159" y="8360"/>
                          <a:pt x="4159" y="8360"/>
                        </a:cubicBezTo>
                        <a:cubicBezTo>
                          <a:pt x="4159" y="8360"/>
                          <a:pt x="4334" y="7496"/>
                          <a:pt x="4487" y="6092"/>
                        </a:cubicBezTo>
                        <a:cubicBezTo>
                          <a:pt x="4621" y="4705"/>
                          <a:pt x="4584" y="2797"/>
                          <a:pt x="4487" y="2086"/>
                        </a:cubicBezTo>
                        <a:cubicBezTo>
                          <a:pt x="4390" y="1393"/>
                          <a:pt x="4182" y="759"/>
                          <a:pt x="4066" y="584"/>
                        </a:cubicBezTo>
                        <a:cubicBezTo>
                          <a:pt x="3951" y="390"/>
                          <a:pt x="3373" y="140"/>
                          <a:pt x="3373" y="140"/>
                        </a:cubicBezTo>
                        <a:cubicBezTo>
                          <a:pt x="3373" y="140"/>
                          <a:pt x="3023" y="0"/>
                          <a:pt x="2524" y="0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0" name="Google Shape;1300;p66"/>
                  <p:cNvSpPr/>
                  <p:nvPr/>
                </p:nvSpPr>
                <p:spPr>
                  <a:xfrm>
                    <a:off x="5817308" y="794496"/>
                    <a:ext cx="718562" cy="1358053"/>
                  </a:xfrm>
                  <a:custGeom>
                    <a:rect b="b" l="l" r="r" t="t"/>
                    <a:pathLst>
                      <a:path extrusionOk="0" h="8482" w="4488">
                        <a:moveTo>
                          <a:pt x="2275" y="109"/>
                        </a:moveTo>
                        <a:cubicBezTo>
                          <a:pt x="2347" y="109"/>
                          <a:pt x="2416" y="113"/>
                          <a:pt x="2482" y="119"/>
                        </a:cubicBezTo>
                        <a:cubicBezTo>
                          <a:pt x="2889" y="138"/>
                          <a:pt x="3175" y="253"/>
                          <a:pt x="3175" y="253"/>
                        </a:cubicBezTo>
                        <a:cubicBezTo>
                          <a:pt x="3175" y="253"/>
                          <a:pt x="3314" y="309"/>
                          <a:pt x="3466" y="387"/>
                        </a:cubicBezTo>
                        <a:cubicBezTo>
                          <a:pt x="3563" y="424"/>
                          <a:pt x="3637" y="484"/>
                          <a:pt x="3697" y="521"/>
                        </a:cubicBezTo>
                        <a:cubicBezTo>
                          <a:pt x="3776" y="581"/>
                          <a:pt x="3831" y="618"/>
                          <a:pt x="3850" y="655"/>
                        </a:cubicBezTo>
                        <a:cubicBezTo>
                          <a:pt x="3891" y="734"/>
                          <a:pt x="3984" y="946"/>
                          <a:pt x="4062" y="1214"/>
                        </a:cubicBezTo>
                        <a:cubicBezTo>
                          <a:pt x="4141" y="1464"/>
                          <a:pt x="4215" y="1792"/>
                          <a:pt x="4275" y="2157"/>
                        </a:cubicBezTo>
                        <a:cubicBezTo>
                          <a:pt x="4372" y="2850"/>
                          <a:pt x="4390" y="4758"/>
                          <a:pt x="4256" y="6145"/>
                        </a:cubicBezTo>
                        <a:cubicBezTo>
                          <a:pt x="4122" y="7512"/>
                          <a:pt x="3947" y="8339"/>
                          <a:pt x="3947" y="8358"/>
                        </a:cubicBezTo>
                        <a:cubicBezTo>
                          <a:pt x="3910" y="8376"/>
                          <a:pt x="3485" y="8376"/>
                          <a:pt x="2967" y="8376"/>
                        </a:cubicBezTo>
                        <a:cubicBezTo>
                          <a:pt x="2676" y="8358"/>
                          <a:pt x="2390" y="8358"/>
                          <a:pt x="2135" y="8321"/>
                        </a:cubicBezTo>
                        <a:cubicBezTo>
                          <a:pt x="1886" y="8279"/>
                          <a:pt x="1655" y="8242"/>
                          <a:pt x="1539" y="8182"/>
                        </a:cubicBezTo>
                        <a:cubicBezTo>
                          <a:pt x="1003" y="7914"/>
                          <a:pt x="518" y="7549"/>
                          <a:pt x="347" y="6704"/>
                        </a:cubicBezTo>
                        <a:cubicBezTo>
                          <a:pt x="269" y="6279"/>
                          <a:pt x="384" y="5969"/>
                          <a:pt x="541" y="5683"/>
                        </a:cubicBezTo>
                        <a:cubicBezTo>
                          <a:pt x="694" y="5391"/>
                          <a:pt x="888" y="5123"/>
                          <a:pt x="962" y="4814"/>
                        </a:cubicBezTo>
                        <a:cubicBezTo>
                          <a:pt x="1022" y="4486"/>
                          <a:pt x="906" y="4121"/>
                          <a:pt x="749" y="3774"/>
                        </a:cubicBezTo>
                        <a:cubicBezTo>
                          <a:pt x="597" y="3428"/>
                          <a:pt x="403" y="3100"/>
                          <a:pt x="310" y="2892"/>
                        </a:cubicBezTo>
                        <a:cubicBezTo>
                          <a:pt x="213" y="2661"/>
                          <a:pt x="116" y="2254"/>
                          <a:pt x="153" y="1811"/>
                        </a:cubicBezTo>
                        <a:cubicBezTo>
                          <a:pt x="213" y="1367"/>
                          <a:pt x="426" y="886"/>
                          <a:pt x="962" y="521"/>
                        </a:cubicBezTo>
                        <a:cubicBezTo>
                          <a:pt x="1418" y="213"/>
                          <a:pt x="1887" y="109"/>
                          <a:pt x="2275" y="109"/>
                        </a:cubicBezTo>
                        <a:close/>
                        <a:moveTo>
                          <a:pt x="2342" y="0"/>
                        </a:moveTo>
                        <a:cubicBezTo>
                          <a:pt x="1924" y="0"/>
                          <a:pt x="1408" y="99"/>
                          <a:pt x="906" y="443"/>
                        </a:cubicBezTo>
                        <a:cubicBezTo>
                          <a:pt x="347" y="831"/>
                          <a:pt x="116" y="1330"/>
                          <a:pt x="56" y="1792"/>
                        </a:cubicBezTo>
                        <a:cubicBezTo>
                          <a:pt x="1" y="2273"/>
                          <a:pt x="116" y="2698"/>
                          <a:pt x="213" y="2929"/>
                        </a:cubicBezTo>
                        <a:cubicBezTo>
                          <a:pt x="329" y="3160"/>
                          <a:pt x="518" y="3488"/>
                          <a:pt x="675" y="3816"/>
                        </a:cubicBezTo>
                        <a:cubicBezTo>
                          <a:pt x="828" y="4162"/>
                          <a:pt x="925" y="4509"/>
                          <a:pt x="865" y="4795"/>
                        </a:cubicBezTo>
                        <a:cubicBezTo>
                          <a:pt x="809" y="5063"/>
                          <a:pt x="615" y="5336"/>
                          <a:pt x="444" y="5622"/>
                        </a:cubicBezTo>
                        <a:cubicBezTo>
                          <a:pt x="287" y="5932"/>
                          <a:pt x="153" y="6260"/>
                          <a:pt x="250" y="6722"/>
                        </a:cubicBezTo>
                        <a:cubicBezTo>
                          <a:pt x="426" y="7586"/>
                          <a:pt x="943" y="7993"/>
                          <a:pt x="1502" y="8261"/>
                        </a:cubicBezTo>
                        <a:cubicBezTo>
                          <a:pt x="1636" y="8339"/>
                          <a:pt x="1867" y="8395"/>
                          <a:pt x="2117" y="8413"/>
                        </a:cubicBezTo>
                        <a:cubicBezTo>
                          <a:pt x="2390" y="8455"/>
                          <a:pt x="2676" y="8473"/>
                          <a:pt x="2967" y="8473"/>
                        </a:cubicBezTo>
                        <a:cubicBezTo>
                          <a:pt x="3146" y="8480"/>
                          <a:pt x="3321" y="8482"/>
                          <a:pt x="3475" y="8482"/>
                        </a:cubicBezTo>
                        <a:cubicBezTo>
                          <a:pt x="3783" y="8482"/>
                          <a:pt x="4007" y="8473"/>
                          <a:pt x="4007" y="8473"/>
                        </a:cubicBezTo>
                        <a:lnTo>
                          <a:pt x="4044" y="8473"/>
                        </a:lnTo>
                        <a:lnTo>
                          <a:pt x="4044" y="8436"/>
                        </a:lnTo>
                        <a:cubicBezTo>
                          <a:pt x="4044" y="8436"/>
                          <a:pt x="4215" y="7549"/>
                          <a:pt x="4353" y="6163"/>
                        </a:cubicBezTo>
                        <a:cubicBezTo>
                          <a:pt x="4487" y="4758"/>
                          <a:pt x="4469" y="2850"/>
                          <a:pt x="4372" y="2139"/>
                        </a:cubicBezTo>
                        <a:cubicBezTo>
                          <a:pt x="4312" y="1774"/>
                          <a:pt x="4238" y="1446"/>
                          <a:pt x="4159" y="1178"/>
                        </a:cubicBezTo>
                        <a:cubicBezTo>
                          <a:pt x="4081" y="905"/>
                          <a:pt x="3984" y="715"/>
                          <a:pt x="3928" y="600"/>
                        </a:cubicBezTo>
                        <a:cubicBezTo>
                          <a:pt x="3891" y="558"/>
                          <a:pt x="3831" y="503"/>
                          <a:pt x="3753" y="443"/>
                        </a:cubicBezTo>
                        <a:cubicBezTo>
                          <a:pt x="3679" y="406"/>
                          <a:pt x="3600" y="350"/>
                          <a:pt x="3522" y="309"/>
                        </a:cubicBezTo>
                        <a:cubicBezTo>
                          <a:pt x="3369" y="212"/>
                          <a:pt x="3217" y="156"/>
                          <a:pt x="3217" y="156"/>
                        </a:cubicBezTo>
                        <a:cubicBezTo>
                          <a:pt x="3217" y="156"/>
                          <a:pt x="2926" y="41"/>
                          <a:pt x="2482" y="4"/>
                        </a:cubicBezTo>
                        <a:cubicBezTo>
                          <a:pt x="2437" y="2"/>
                          <a:pt x="2390" y="0"/>
                          <a:pt x="23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1" name="Google Shape;1301;p66"/>
                  <p:cNvSpPr/>
                  <p:nvPr/>
                </p:nvSpPr>
                <p:spPr>
                  <a:xfrm>
                    <a:off x="7117869" y="2323377"/>
                    <a:ext cx="557975" cy="613381"/>
                  </a:xfrm>
                  <a:custGeom>
                    <a:rect b="b" l="l" r="r" t="t"/>
                    <a:pathLst>
                      <a:path extrusionOk="0" h="3831" w="3485">
                        <a:moveTo>
                          <a:pt x="2122" y="1"/>
                        </a:moveTo>
                        <a:lnTo>
                          <a:pt x="1" y="1313"/>
                        </a:lnTo>
                        <a:cubicBezTo>
                          <a:pt x="1" y="1313"/>
                          <a:pt x="1313" y="3526"/>
                          <a:pt x="1983" y="3757"/>
                        </a:cubicBezTo>
                        <a:cubicBezTo>
                          <a:pt x="2129" y="3806"/>
                          <a:pt x="2274" y="3831"/>
                          <a:pt x="2410" y="3831"/>
                        </a:cubicBezTo>
                        <a:cubicBezTo>
                          <a:pt x="2921" y="3831"/>
                          <a:pt x="3330" y="3488"/>
                          <a:pt x="3392" y="2773"/>
                        </a:cubicBezTo>
                        <a:cubicBezTo>
                          <a:pt x="3485" y="1868"/>
                          <a:pt x="2122" y="1"/>
                          <a:pt x="2122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2" name="Google Shape;1302;p66"/>
                  <p:cNvSpPr/>
                  <p:nvPr/>
                </p:nvSpPr>
                <p:spPr>
                  <a:xfrm>
                    <a:off x="7109063" y="2311689"/>
                    <a:ext cx="566781" cy="631314"/>
                  </a:xfrm>
                  <a:custGeom>
                    <a:rect b="b" l="l" r="r" t="t"/>
                    <a:pathLst>
                      <a:path extrusionOk="0" h="3943" w="3540">
                        <a:moveTo>
                          <a:pt x="2177" y="153"/>
                        </a:moveTo>
                        <a:cubicBezTo>
                          <a:pt x="2195" y="171"/>
                          <a:pt x="2482" y="596"/>
                          <a:pt x="2810" y="1155"/>
                        </a:cubicBezTo>
                        <a:cubicBezTo>
                          <a:pt x="3138" y="1733"/>
                          <a:pt x="3447" y="2426"/>
                          <a:pt x="3387" y="2846"/>
                        </a:cubicBezTo>
                        <a:cubicBezTo>
                          <a:pt x="3350" y="3271"/>
                          <a:pt x="3175" y="3558"/>
                          <a:pt x="2944" y="3715"/>
                        </a:cubicBezTo>
                        <a:cubicBezTo>
                          <a:pt x="2812" y="3802"/>
                          <a:pt x="2649" y="3845"/>
                          <a:pt x="2474" y="3845"/>
                        </a:cubicBezTo>
                        <a:cubicBezTo>
                          <a:pt x="2341" y="3845"/>
                          <a:pt x="2200" y="3820"/>
                          <a:pt x="2061" y="3770"/>
                        </a:cubicBezTo>
                        <a:cubicBezTo>
                          <a:pt x="1904" y="3733"/>
                          <a:pt x="1715" y="3558"/>
                          <a:pt x="1484" y="3308"/>
                        </a:cubicBezTo>
                        <a:cubicBezTo>
                          <a:pt x="1271" y="3077"/>
                          <a:pt x="1040" y="2791"/>
                          <a:pt x="846" y="2500"/>
                        </a:cubicBezTo>
                        <a:cubicBezTo>
                          <a:pt x="444" y="1922"/>
                          <a:pt x="153" y="1442"/>
                          <a:pt x="134" y="1405"/>
                        </a:cubicBezTo>
                        <a:lnTo>
                          <a:pt x="2177" y="153"/>
                        </a:lnTo>
                        <a:close/>
                        <a:moveTo>
                          <a:pt x="2195" y="0"/>
                        </a:moveTo>
                        <a:lnTo>
                          <a:pt x="0" y="1363"/>
                        </a:lnTo>
                        <a:lnTo>
                          <a:pt x="19" y="1405"/>
                        </a:lnTo>
                        <a:cubicBezTo>
                          <a:pt x="19" y="1405"/>
                          <a:pt x="347" y="1964"/>
                          <a:pt x="749" y="2560"/>
                        </a:cubicBezTo>
                        <a:cubicBezTo>
                          <a:pt x="961" y="2846"/>
                          <a:pt x="1192" y="3137"/>
                          <a:pt x="1405" y="3387"/>
                        </a:cubicBezTo>
                        <a:cubicBezTo>
                          <a:pt x="1636" y="3618"/>
                          <a:pt x="1849" y="3812"/>
                          <a:pt x="2038" y="3867"/>
                        </a:cubicBezTo>
                        <a:cubicBezTo>
                          <a:pt x="2187" y="3917"/>
                          <a:pt x="2337" y="3942"/>
                          <a:pt x="2480" y="3942"/>
                        </a:cubicBezTo>
                        <a:cubicBezTo>
                          <a:pt x="2670" y="3942"/>
                          <a:pt x="2849" y="3899"/>
                          <a:pt x="3004" y="3812"/>
                        </a:cubicBezTo>
                        <a:cubicBezTo>
                          <a:pt x="3272" y="3636"/>
                          <a:pt x="3447" y="3308"/>
                          <a:pt x="3503" y="2846"/>
                        </a:cubicBezTo>
                        <a:cubicBezTo>
                          <a:pt x="3540" y="2366"/>
                          <a:pt x="3216" y="1673"/>
                          <a:pt x="2888" y="1095"/>
                        </a:cubicBezTo>
                        <a:cubicBezTo>
                          <a:pt x="2560" y="518"/>
                          <a:pt x="2214" y="37"/>
                          <a:pt x="2214" y="37"/>
                        </a:cubicBezTo>
                        <a:lnTo>
                          <a:pt x="2195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3" name="Google Shape;1303;p66"/>
                  <p:cNvSpPr/>
                  <p:nvPr/>
                </p:nvSpPr>
                <p:spPr>
                  <a:xfrm>
                    <a:off x="5354915" y="2392384"/>
                    <a:ext cx="703032" cy="748834"/>
                  </a:xfrm>
                  <a:custGeom>
                    <a:rect b="b" l="l" r="r" t="t"/>
                    <a:pathLst>
                      <a:path extrusionOk="0" h="4677" w="4391">
                        <a:moveTo>
                          <a:pt x="2197" y="0"/>
                        </a:moveTo>
                        <a:cubicBezTo>
                          <a:pt x="2099" y="0"/>
                          <a:pt x="2043" y="14"/>
                          <a:pt x="2043" y="14"/>
                        </a:cubicBezTo>
                        <a:cubicBezTo>
                          <a:pt x="2043" y="14"/>
                          <a:pt x="773" y="2227"/>
                          <a:pt x="384" y="2804"/>
                        </a:cubicBezTo>
                        <a:cubicBezTo>
                          <a:pt x="1" y="3382"/>
                          <a:pt x="329" y="4135"/>
                          <a:pt x="865" y="4422"/>
                        </a:cubicBezTo>
                        <a:cubicBezTo>
                          <a:pt x="1146" y="4573"/>
                          <a:pt x="1406" y="4677"/>
                          <a:pt x="1666" y="4677"/>
                        </a:cubicBezTo>
                        <a:cubicBezTo>
                          <a:pt x="1907" y="4677"/>
                          <a:pt x="2149" y="4588"/>
                          <a:pt x="2408" y="4366"/>
                        </a:cubicBezTo>
                        <a:cubicBezTo>
                          <a:pt x="2944" y="3904"/>
                          <a:pt x="4390" y="1418"/>
                          <a:pt x="4390" y="1418"/>
                        </a:cubicBezTo>
                        <a:cubicBezTo>
                          <a:pt x="4390" y="1418"/>
                          <a:pt x="3582" y="554"/>
                          <a:pt x="3004" y="245"/>
                        </a:cubicBezTo>
                        <a:cubicBezTo>
                          <a:pt x="2653" y="38"/>
                          <a:pt x="2364" y="0"/>
                          <a:pt x="219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4" name="Google Shape;1304;p66"/>
                  <p:cNvSpPr/>
                  <p:nvPr/>
                </p:nvSpPr>
                <p:spPr>
                  <a:xfrm>
                    <a:off x="5376369" y="2384538"/>
                    <a:ext cx="690384" cy="765486"/>
                  </a:xfrm>
                  <a:custGeom>
                    <a:rect b="b" l="l" r="r" t="t"/>
                    <a:pathLst>
                      <a:path extrusionOk="0" h="4781" w="4312">
                        <a:moveTo>
                          <a:pt x="2177" y="100"/>
                        </a:moveTo>
                        <a:cubicBezTo>
                          <a:pt x="2330" y="123"/>
                          <a:pt x="2579" y="178"/>
                          <a:pt x="2852" y="331"/>
                        </a:cubicBezTo>
                        <a:cubicBezTo>
                          <a:pt x="3388" y="622"/>
                          <a:pt x="4141" y="1430"/>
                          <a:pt x="4178" y="1467"/>
                        </a:cubicBezTo>
                        <a:cubicBezTo>
                          <a:pt x="4178" y="1509"/>
                          <a:pt x="3831" y="2086"/>
                          <a:pt x="3429" y="2738"/>
                        </a:cubicBezTo>
                        <a:cubicBezTo>
                          <a:pt x="3198" y="3084"/>
                          <a:pt x="2986" y="3431"/>
                          <a:pt x="2773" y="3741"/>
                        </a:cubicBezTo>
                        <a:cubicBezTo>
                          <a:pt x="2561" y="4027"/>
                          <a:pt x="2371" y="4281"/>
                          <a:pt x="2233" y="4374"/>
                        </a:cubicBezTo>
                        <a:cubicBezTo>
                          <a:pt x="1983" y="4605"/>
                          <a:pt x="1752" y="4683"/>
                          <a:pt x="1503" y="4683"/>
                        </a:cubicBezTo>
                        <a:cubicBezTo>
                          <a:pt x="1272" y="4665"/>
                          <a:pt x="1022" y="4568"/>
                          <a:pt x="754" y="4434"/>
                        </a:cubicBezTo>
                        <a:cubicBezTo>
                          <a:pt x="500" y="4281"/>
                          <a:pt x="292" y="4027"/>
                          <a:pt x="195" y="3759"/>
                        </a:cubicBezTo>
                        <a:cubicBezTo>
                          <a:pt x="98" y="3473"/>
                          <a:pt x="116" y="3144"/>
                          <a:pt x="292" y="2872"/>
                        </a:cubicBezTo>
                        <a:cubicBezTo>
                          <a:pt x="676" y="2294"/>
                          <a:pt x="1928" y="160"/>
                          <a:pt x="1946" y="123"/>
                        </a:cubicBezTo>
                        <a:cubicBezTo>
                          <a:pt x="1946" y="123"/>
                          <a:pt x="2025" y="100"/>
                          <a:pt x="2177" y="100"/>
                        </a:cubicBezTo>
                        <a:close/>
                        <a:moveTo>
                          <a:pt x="2072" y="0"/>
                        </a:moveTo>
                        <a:cubicBezTo>
                          <a:pt x="1957" y="0"/>
                          <a:pt x="1886" y="26"/>
                          <a:pt x="1886" y="26"/>
                        </a:cubicBezTo>
                        <a:lnTo>
                          <a:pt x="1868" y="26"/>
                        </a:lnTo>
                        <a:lnTo>
                          <a:pt x="1868" y="44"/>
                        </a:lnTo>
                        <a:cubicBezTo>
                          <a:pt x="1868" y="44"/>
                          <a:pt x="578" y="2257"/>
                          <a:pt x="213" y="2816"/>
                        </a:cubicBezTo>
                        <a:cubicBezTo>
                          <a:pt x="1" y="3126"/>
                          <a:pt x="1" y="3473"/>
                          <a:pt x="98" y="3777"/>
                        </a:cubicBezTo>
                        <a:cubicBezTo>
                          <a:pt x="213" y="4087"/>
                          <a:pt x="426" y="4355"/>
                          <a:pt x="712" y="4512"/>
                        </a:cubicBezTo>
                        <a:cubicBezTo>
                          <a:pt x="985" y="4665"/>
                          <a:pt x="1235" y="4762"/>
                          <a:pt x="1503" y="4780"/>
                        </a:cubicBezTo>
                        <a:cubicBezTo>
                          <a:pt x="1771" y="4780"/>
                          <a:pt x="2043" y="4702"/>
                          <a:pt x="2311" y="4452"/>
                        </a:cubicBezTo>
                        <a:cubicBezTo>
                          <a:pt x="2445" y="4337"/>
                          <a:pt x="2639" y="4087"/>
                          <a:pt x="2852" y="3796"/>
                        </a:cubicBezTo>
                        <a:cubicBezTo>
                          <a:pt x="3064" y="3491"/>
                          <a:pt x="3295" y="3144"/>
                          <a:pt x="3503" y="2798"/>
                        </a:cubicBezTo>
                        <a:cubicBezTo>
                          <a:pt x="3928" y="2105"/>
                          <a:pt x="4293" y="1486"/>
                          <a:pt x="4293" y="1486"/>
                        </a:cubicBezTo>
                        <a:lnTo>
                          <a:pt x="4312" y="1449"/>
                        </a:lnTo>
                        <a:lnTo>
                          <a:pt x="4293" y="1430"/>
                        </a:lnTo>
                        <a:cubicBezTo>
                          <a:pt x="4293" y="1430"/>
                          <a:pt x="3485" y="562"/>
                          <a:pt x="2907" y="238"/>
                        </a:cubicBezTo>
                        <a:cubicBezTo>
                          <a:pt x="2621" y="81"/>
                          <a:pt x="2371" y="26"/>
                          <a:pt x="2177" y="7"/>
                        </a:cubicBezTo>
                        <a:cubicBezTo>
                          <a:pt x="2139" y="2"/>
                          <a:pt x="2104" y="0"/>
                          <a:pt x="207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5" name="Google Shape;1305;p66"/>
                  <p:cNvSpPr/>
                  <p:nvPr/>
                </p:nvSpPr>
                <p:spPr>
                  <a:xfrm>
                    <a:off x="5604364" y="2029257"/>
                    <a:ext cx="533478" cy="769329"/>
                  </a:xfrm>
                  <a:custGeom>
                    <a:rect b="b" l="l" r="r" t="t"/>
                    <a:pathLst>
                      <a:path extrusionOk="0" h="4805" w="3332">
                        <a:moveTo>
                          <a:pt x="2666" y="1"/>
                        </a:moveTo>
                        <a:cubicBezTo>
                          <a:pt x="1904" y="1"/>
                          <a:pt x="1334" y="535"/>
                          <a:pt x="947" y="1011"/>
                        </a:cubicBezTo>
                        <a:cubicBezTo>
                          <a:pt x="485" y="1533"/>
                          <a:pt x="0" y="2573"/>
                          <a:pt x="0" y="2573"/>
                        </a:cubicBezTo>
                        <a:lnTo>
                          <a:pt x="3027" y="4804"/>
                        </a:lnTo>
                        <a:cubicBezTo>
                          <a:pt x="3027" y="4804"/>
                          <a:pt x="3258" y="3206"/>
                          <a:pt x="3295" y="1880"/>
                        </a:cubicBezTo>
                        <a:cubicBezTo>
                          <a:pt x="3331" y="549"/>
                          <a:pt x="2985" y="31"/>
                          <a:pt x="2985" y="31"/>
                        </a:cubicBezTo>
                        <a:cubicBezTo>
                          <a:pt x="2875" y="10"/>
                          <a:pt x="2769" y="1"/>
                          <a:pt x="2666" y="1"/>
                        </a:cubicBezTo>
                        <a:close/>
                      </a:path>
                    </a:pathLst>
                  </a:custGeom>
                  <a:solidFill>
                    <a:srgbClr val="00C7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6" name="Google Shape;1306;p66"/>
                  <p:cNvSpPr/>
                  <p:nvPr/>
                </p:nvSpPr>
                <p:spPr>
                  <a:xfrm>
                    <a:off x="5595397" y="2022052"/>
                    <a:ext cx="549169" cy="792064"/>
                  </a:xfrm>
                  <a:custGeom>
                    <a:rect b="b" l="l" r="r" t="t"/>
                    <a:pathLst>
                      <a:path extrusionOk="0" h="4947" w="3430">
                        <a:moveTo>
                          <a:pt x="2711" y="104"/>
                        </a:moveTo>
                        <a:cubicBezTo>
                          <a:pt x="2810" y="104"/>
                          <a:pt x="2913" y="113"/>
                          <a:pt x="3022" y="132"/>
                        </a:cubicBezTo>
                        <a:cubicBezTo>
                          <a:pt x="3022" y="132"/>
                          <a:pt x="3101" y="229"/>
                          <a:pt x="3175" y="515"/>
                        </a:cubicBezTo>
                        <a:cubicBezTo>
                          <a:pt x="3253" y="806"/>
                          <a:pt x="3332" y="1250"/>
                          <a:pt x="3314" y="1925"/>
                        </a:cubicBezTo>
                        <a:cubicBezTo>
                          <a:pt x="3272" y="3214"/>
                          <a:pt x="3041" y="4674"/>
                          <a:pt x="3022" y="4752"/>
                        </a:cubicBezTo>
                        <a:lnTo>
                          <a:pt x="116" y="2595"/>
                        </a:lnTo>
                        <a:cubicBezTo>
                          <a:pt x="153" y="2539"/>
                          <a:pt x="615" y="1596"/>
                          <a:pt x="1040" y="1074"/>
                        </a:cubicBezTo>
                        <a:cubicBezTo>
                          <a:pt x="1253" y="825"/>
                          <a:pt x="1539" y="538"/>
                          <a:pt x="1867" y="344"/>
                        </a:cubicBezTo>
                        <a:cubicBezTo>
                          <a:pt x="2118" y="196"/>
                          <a:pt x="2390" y="104"/>
                          <a:pt x="2711" y="104"/>
                        </a:cubicBezTo>
                        <a:close/>
                        <a:moveTo>
                          <a:pt x="2718" y="0"/>
                        </a:moveTo>
                        <a:cubicBezTo>
                          <a:pt x="2378" y="0"/>
                          <a:pt x="2074" y="105"/>
                          <a:pt x="1812" y="266"/>
                        </a:cubicBezTo>
                        <a:cubicBezTo>
                          <a:pt x="1465" y="460"/>
                          <a:pt x="1193" y="746"/>
                          <a:pt x="962" y="1019"/>
                        </a:cubicBezTo>
                        <a:cubicBezTo>
                          <a:pt x="500" y="1555"/>
                          <a:pt x="19" y="2595"/>
                          <a:pt x="19" y="2595"/>
                        </a:cubicBezTo>
                        <a:lnTo>
                          <a:pt x="1" y="2636"/>
                        </a:lnTo>
                        <a:lnTo>
                          <a:pt x="3101" y="4946"/>
                        </a:lnTo>
                        <a:lnTo>
                          <a:pt x="3119" y="4868"/>
                        </a:lnTo>
                        <a:cubicBezTo>
                          <a:pt x="3119" y="4868"/>
                          <a:pt x="3369" y="3251"/>
                          <a:pt x="3406" y="1925"/>
                        </a:cubicBezTo>
                        <a:cubicBezTo>
                          <a:pt x="3429" y="1250"/>
                          <a:pt x="3351" y="788"/>
                          <a:pt x="3272" y="478"/>
                        </a:cubicBezTo>
                        <a:cubicBezTo>
                          <a:pt x="3175" y="192"/>
                          <a:pt x="3083" y="53"/>
                          <a:pt x="3083" y="53"/>
                        </a:cubicBezTo>
                        <a:lnTo>
                          <a:pt x="3083" y="35"/>
                        </a:lnTo>
                        <a:lnTo>
                          <a:pt x="3059" y="35"/>
                        </a:lnTo>
                        <a:cubicBezTo>
                          <a:pt x="2942" y="11"/>
                          <a:pt x="2828" y="0"/>
                          <a:pt x="2718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7" name="Google Shape;1307;p66"/>
                  <p:cNvSpPr/>
                  <p:nvPr/>
                </p:nvSpPr>
                <p:spPr>
                  <a:xfrm>
                    <a:off x="6840561" y="2018529"/>
                    <a:ext cx="672612" cy="780056"/>
                  </a:xfrm>
                  <a:custGeom>
                    <a:rect b="b" l="l" r="r" t="t"/>
                    <a:pathLst>
                      <a:path extrusionOk="0" h="4872" w="4201">
                        <a:moveTo>
                          <a:pt x="1222" y="0"/>
                        </a:moveTo>
                        <a:cubicBezTo>
                          <a:pt x="946" y="0"/>
                          <a:pt x="662" y="40"/>
                          <a:pt x="347" y="98"/>
                        </a:cubicBezTo>
                        <a:cubicBezTo>
                          <a:pt x="347" y="98"/>
                          <a:pt x="0" y="616"/>
                          <a:pt x="42" y="1947"/>
                        </a:cubicBezTo>
                        <a:cubicBezTo>
                          <a:pt x="79" y="3273"/>
                          <a:pt x="328" y="4871"/>
                          <a:pt x="328" y="4871"/>
                        </a:cubicBezTo>
                        <a:lnTo>
                          <a:pt x="4200" y="2233"/>
                        </a:lnTo>
                        <a:cubicBezTo>
                          <a:pt x="4200" y="2233"/>
                          <a:pt x="3794" y="1138"/>
                          <a:pt x="2985" y="616"/>
                        </a:cubicBezTo>
                        <a:cubicBezTo>
                          <a:pt x="2293" y="155"/>
                          <a:pt x="1772" y="0"/>
                          <a:pt x="1222" y="0"/>
                        </a:cubicBezTo>
                        <a:close/>
                      </a:path>
                    </a:pathLst>
                  </a:custGeom>
                  <a:solidFill>
                    <a:srgbClr val="00C7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8" name="Google Shape;1308;p66"/>
                  <p:cNvSpPr/>
                  <p:nvPr/>
                </p:nvSpPr>
                <p:spPr>
                  <a:xfrm>
                    <a:off x="6837519" y="2011004"/>
                    <a:ext cx="684460" cy="803112"/>
                  </a:xfrm>
                  <a:custGeom>
                    <a:rect b="b" l="l" r="r" t="t"/>
                    <a:pathLst>
                      <a:path extrusionOk="0" h="5016" w="4275">
                        <a:moveTo>
                          <a:pt x="1268" y="96"/>
                        </a:moveTo>
                        <a:cubicBezTo>
                          <a:pt x="1393" y="96"/>
                          <a:pt x="1514" y="105"/>
                          <a:pt x="1636" y="122"/>
                        </a:cubicBezTo>
                        <a:cubicBezTo>
                          <a:pt x="2043" y="201"/>
                          <a:pt x="2463" y="353"/>
                          <a:pt x="2985" y="700"/>
                        </a:cubicBezTo>
                        <a:cubicBezTo>
                          <a:pt x="3734" y="1203"/>
                          <a:pt x="4122" y="2201"/>
                          <a:pt x="4159" y="2262"/>
                        </a:cubicBezTo>
                        <a:lnTo>
                          <a:pt x="384" y="4840"/>
                        </a:lnTo>
                        <a:cubicBezTo>
                          <a:pt x="366" y="4743"/>
                          <a:pt x="153" y="3283"/>
                          <a:pt x="116" y="1994"/>
                        </a:cubicBezTo>
                        <a:cubicBezTo>
                          <a:pt x="98" y="1319"/>
                          <a:pt x="176" y="875"/>
                          <a:pt x="250" y="584"/>
                        </a:cubicBezTo>
                        <a:cubicBezTo>
                          <a:pt x="329" y="298"/>
                          <a:pt x="407" y="201"/>
                          <a:pt x="407" y="201"/>
                        </a:cubicBezTo>
                        <a:cubicBezTo>
                          <a:pt x="722" y="135"/>
                          <a:pt x="1001" y="96"/>
                          <a:pt x="1268" y="96"/>
                        </a:cubicBezTo>
                        <a:close/>
                        <a:moveTo>
                          <a:pt x="1240" y="1"/>
                        </a:moveTo>
                        <a:cubicBezTo>
                          <a:pt x="960" y="1"/>
                          <a:pt x="675" y="39"/>
                          <a:pt x="366" y="104"/>
                        </a:cubicBezTo>
                        <a:lnTo>
                          <a:pt x="347" y="104"/>
                        </a:lnTo>
                        <a:lnTo>
                          <a:pt x="329" y="122"/>
                        </a:lnTo>
                        <a:cubicBezTo>
                          <a:pt x="329" y="122"/>
                          <a:pt x="232" y="261"/>
                          <a:pt x="153" y="547"/>
                        </a:cubicBezTo>
                        <a:cubicBezTo>
                          <a:pt x="79" y="857"/>
                          <a:pt x="1" y="1319"/>
                          <a:pt x="19" y="1994"/>
                        </a:cubicBezTo>
                        <a:cubicBezTo>
                          <a:pt x="61" y="3320"/>
                          <a:pt x="292" y="4937"/>
                          <a:pt x="292" y="4937"/>
                        </a:cubicBezTo>
                        <a:lnTo>
                          <a:pt x="310" y="5015"/>
                        </a:lnTo>
                        <a:lnTo>
                          <a:pt x="4275" y="2299"/>
                        </a:lnTo>
                        <a:lnTo>
                          <a:pt x="4256" y="2262"/>
                        </a:lnTo>
                        <a:cubicBezTo>
                          <a:pt x="4256" y="2262"/>
                          <a:pt x="3849" y="1162"/>
                          <a:pt x="3041" y="626"/>
                        </a:cubicBezTo>
                        <a:cubicBezTo>
                          <a:pt x="2523" y="279"/>
                          <a:pt x="2080" y="104"/>
                          <a:pt x="1655" y="30"/>
                        </a:cubicBezTo>
                        <a:cubicBezTo>
                          <a:pt x="1516" y="10"/>
                          <a:pt x="1378" y="1"/>
                          <a:pt x="124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66"/>
                  <p:cNvSpPr/>
                  <p:nvPr/>
                </p:nvSpPr>
                <p:spPr>
                  <a:xfrm>
                    <a:off x="5922339" y="1974980"/>
                    <a:ext cx="1214255" cy="1674911"/>
                  </a:xfrm>
                  <a:custGeom>
                    <a:rect b="b" l="l" r="r" t="t"/>
                    <a:pathLst>
                      <a:path extrusionOk="0" h="10461" w="7584">
                        <a:moveTo>
                          <a:pt x="3755" y="0"/>
                        </a:moveTo>
                        <a:cubicBezTo>
                          <a:pt x="3727" y="0"/>
                          <a:pt x="3701" y="0"/>
                          <a:pt x="3674" y="1"/>
                        </a:cubicBezTo>
                        <a:lnTo>
                          <a:pt x="3582" y="1"/>
                        </a:lnTo>
                        <a:cubicBezTo>
                          <a:pt x="2464" y="1"/>
                          <a:pt x="999" y="370"/>
                          <a:pt x="999" y="370"/>
                        </a:cubicBezTo>
                        <a:cubicBezTo>
                          <a:pt x="999" y="370"/>
                          <a:pt x="324" y="3928"/>
                          <a:pt x="403" y="4603"/>
                        </a:cubicBezTo>
                        <a:cubicBezTo>
                          <a:pt x="463" y="5259"/>
                          <a:pt x="810" y="5624"/>
                          <a:pt x="828" y="5989"/>
                        </a:cubicBezTo>
                        <a:cubicBezTo>
                          <a:pt x="865" y="6377"/>
                          <a:pt x="1" y="10050"/>
                          <a:pt x="1" y="10050"/>
                        </a:cubicBezTo>
                        <a:cubicBezTo>
                          <a:pt x="1" y="10050"/>
                          <a:pt x="403" y="10244"/>
                          <a:pt x="1133" y="10360"/>
                        </a:cubicBezTo>
                        <a:cubicBezTo>
                          <a:pt x="1868" y="10457"/>
                          <a:pt x="2002" y="10457"/>
                          <a:pt x="2713" y="10457"/>
                        </a:cubicBezTo>
                        <a:cubicBezTo>
                          <a:pt x="2771" y="10460"/>
                          <a:pt x="2828" y="10461"/>
                          <a:pt x="2885" y="10461"/>
                        </a:cubicBezTo>
                        <a:cubicBezTo>
                          <a:pt x="3245" y="10461"/>
                          <a:pt x="3577" y="10414"/>
                          <a:pt x="3813" y="10378"/>
                        </a:cubicBezTo>
                        <a:cubicBezTo>
                          <a:pt x="4076" y="10414"/>
                          <a:pt x="4402" y="10461"/>
                          <a:pt x="4721" y="10461"/>
                        </a:cubicBezTo>
                        <a:cubicBezTo>
                          <a:pt x="4771" y="10461"/>
                          <a:pt x="4821" y="10460"/>
                          <a:pt x="4871" y="10457"/>
                        </a:cubicBezTo>
                        <a:cubicBezTo>
                          <a:pt x="5583" y="10457"/>
                          <a:pt x="5717" y="10457"/>
                          <a:pt x="6447" y="10360"/>
                        </a:cubicBezTo>
                        <a:cubicBezTo>
                          <a:pt x="7163" y="10244"/>
                          <a:pt x="7583" y="10050"/>
                          <a:pt x="7583" y="10050"/>
                        </a:cubicBezTo>
                        <a:cubicBezTo>
                          <a:pt x="7583" y="10050"/>
                          <a:pt x="6719" y="6377"/>
                          <a:pt x="6738" y="5989"/>
                        </a:cubicBezTo>
                        <a:cubicBezTo>
                          <a:pt x="6775" y="5624"/>
                          <a:pt x="7121" y="5259"/>
                          <a:pt x="7181" y="4603"/>
                        </a:cubicBezTo>
                        <a:cubicBezTo>
                          <a:pt x="7255" y="3928"/>
                          <a:pt x="6585" y="370"/>
                          <a:pt x="6585" y="370"/>
                        </a:cubicBezTo>
                        <a:cubicBezTo>
                          <a:pt x="6585" y="370"/>
                          <a:pt x="4892" y="0"/>
                          <a:pt x="3755" y="0"/>
                        </a:cubicBezTo>
                        <a:close/>
                      </a:path>
                    </a:pathLst>
                  </a:custGeom>
                  <a:solidFill>
                    <a:srgbClr val="00C7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66"/>
                  <p:cNvSpPr/>
                  <p:nvPr/>
                </p:nvSpPr>
                <p:spPr>
                  <a:xfrm>
                    <a:off x="6350789" y="1771641"/>
                    <a:ext cx="378814" cy="379621"/>
                  </a:xfrm>
                  <a:custGeom>
                    <a:rect b="b" l="l" r="r" t="t"/>
                    <a:pathLst>
                      <a:path extrusionOk="0" h="2371" w="2366">
                        <a:moveTo>
                          <a:pt x="2061" y="0"/>
                        </a:moveTo>
                        <a:lnTo>
                          <a:pt x="19" y="139"/>
                        </a:lnTo>
                        <a:lnTo>
                          <a:pt x="0" y="1811"/>
                        </a:lnTo>
                        <a:cubicBezTo>
                          <a:pt x="0" y="1811"/>
                          <a:pt x="250" y="2370"/>
                          <a:pt x="980" y="2370"/>
                        </a:cubicBezTo>
                        <a:cubicBezTo>
                          <a:pt x="1714" y="2370"/>
                          <a:pt x="2366" y="1617"/>
                          <a:pt x="2366" y="1617"/>
                        </a:cubicBezTo>
                        <a:lnTo>
                          <a:pt x="2061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66"/>
                  <p:cNvSpPr/>
                  <p:nvPr/>
                </p:nvSpPr>
                <p:spPr>
                  <a:xfrm>
                    <a:off x="6341183" y="1762675"/>
                    <a:ext cx="398027" cy="397393"/>
                  </a:xfrm>
                  <a:custGeom>
                    <a:rect b="b" l="l" r="r" t="t"/>
                    <a:pathLst>
                      <a:path extrusionOk="0" h="2482" w="2486">
                        <a:moveTo>
                          <a:pt x="2079" y="116"/>
                        </a:moveTo>
                        <a:lnTo>
                          <a:pt x="2389" y="1655"/>
                        </a:lnTo>
                        <a:cubicBezTo>
                          <a:pt x="2352" y="1673"/>
                          <a:pt x="1733" y="2366"/>
                          <a:pt x="1040" y="2366"/>
                        </a:cubicBezTo>
                        <a:cubicBezTo>
                          <a:pt x="1025" y="2367"/>
                          <a:pt x="1010" y="2367"/>
                          <a:pt x="995" y="2367"/>
                        </a:cubicBezTo>
                        <a:cubicBezTo>
                          <a:pt x="337" y="2367"/>
                          <a:pt x="116" y="1867"/>
                          <a:pt x="116" y="1867"/>
                        </a:cubicBezTo>
                        <a:lnTo>
                          <a:pt x="116" y="250"/>
                        </a:lnTo>
                        <a:lnTo>
                          <a:pt x="2079" y="116"/>
                        </a:lnTo>
                        <a:close/>
                        <a:moveTo>
                          <a:pt x="2158" y="1"/>
                        </a:moveTo>
                        <a:lnTo>
                          <a:pt x="19" y="153"/>
                        </a:lnTo>
                        <a:lnTo>
                          <a:pt x="19" y="195"/>
                        </a:lnTo>
                        <a:lnTo>
                          <a:pt x="0" y="1886"/>
                        </a:lnTo>
                        <a:lnTo>
                          <a:pt x="19" y="1886"/>
                        </a:lnTo>
                        <a:cubicBezTo>
                          <a:pt x="19" y="1886"/>
                          <a:pt x="291" y="2482"/>
                          <a:pt x="1040" y="2482"/>
                        </a:cubicBezTo>
                        <a:cubicBezTo>
                          <a:pt x="1811" y="2463"/>
                          <a:pt x="2468" y="1715"/>
                          <a:pt x="2468" y="1715"/>
                        </a:cubicBezTo>
                        <a:lnTo>
                          <a:pt x="2486" y="1696"/>
                        </a:lnTo>
                        <a:lnTo>
                          <a:pt x="2158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66"/>
                  <p:cNvSpPr/>
                  <p:nvPr/>
                </p:nvSpPr>
                <p:spPr>
                  <a:xfrm>
                    <a:off x="5912732" y="1966174"/>
                    <a:ext cx="1233468" cy="1692042"/>
                  </a:xfrm>
                  <a:custGeom>
                    <a:rect b="b" l="l" r="r" t="t"/>
                    <a:pathLst>
                      <a:path extrusionOk="0" h="10568" w="7704">
                        <a:moveTo>
                          <a:pt x="3697" y="97"/>
                        </a:moveTo>
                        <a:lnTo>
                          <a:pt x="3697" y="116"/>
                        </a:lnTo>
                        <a:lnTo>
                          <a:pt x="3734" y="116"/>
                        </a:lnTo>
                        <a:cubicBezTo>
                          <a:pt x="3762" y="115"/>
                          <a:pt x="3790" y="115"/>
                          <a:pt x="3818" y="115"/>
                        </a:cubicBezTo>
                        <a:cubicBezTo>
                          <a:pt x="4934" y="115"/>
                          <a:pt x="6531" y="462"/>
                          <a:pt x="6585" y="462"/>
                        </a:cubicBezTo>
                        <a:cubicBezTo>
                          <a:pt x="6604" y="499"/>
                          <a:pt x="6761" y="1349"/>
                          <a:pt x="6913" y="2292"/>
                        </a:cubicBezTo>
                        <a:cubicBezTo>
                          <a:pt x="6992" y="2791"/>
                          <a:pt x="7066" y="3290"/>
                          <a:pt x="7126" y="3715"/>
                        </a:cubicBezTo>
                        <a:cubicBezTo>
                          <a:pt x="7181" y="4140"/>
                          <a:pt x="7200" y="4487"/>
                          <a:pt x="7200" y="4639"/>
                        </a:cubicBezTo>
                        <a:cubicBezTo>
                          <a:pt x="7163" y="4967"/>
                          <a:pt x="7066" y="5217"/>
                          <a:pt x="6969" y="5429"/>
                        </a:cubicBezTo>
                        <a:cubicBezTo>
                          <a:pt x="6853" y="5660"/>
                          <a:pt x="6761" y="5854"/>
                          <a:pt x="6761" y="6044"/>
                        </a:cubicBezTo>
                        <a:cubicBezTo>
                          <a:pt x="6761" y="6104"/>
                          <a:pt x="6761" y="6201"/>
                          <a:pt x="6779" y="6335"/>
                        </a:cubicBezTo>
                        <a:cubicBezTo>
                          <a:pt x="6798" y="6488"/>
                          <a:pt x="6835" y="6663"/>
                          <a:pt x="6876" y="6853"/>
                        </a:cubicBezTo>
                        <a:cubicBezTo>
                          <a:pt x="6950" y="7259"/>
                          <a:pt x="7066" y="7740"/>
                          <a:pt x="7163" y="8220"/>
                        </a:cubicBezTo>
                        <a:cubicBezTo>
                          <a:pt x="7375" y="9163"/>
                          <a:pt x="7588" y="10031"/>
                          <a:pt x="7588" y="10068"/>
                        </a:cubicBezTo>
                        <a:cubicBezTo>
                          <a:pt x="7569" y="10087"/>
                          <a:pt x="7181" y="10263"/>
                          <a:pt x="6488" y="10360"/>
                        </a:cubicBezTo>
                        <a:cubicBezTo>
                          <a:pt x="5777" y="10475"/>
                          <a:pt x="5643" y="10475"/>
                          <a:pt x="4931" y="10475"/>
                        </a:cubicBezTo>
                        <a:cubicBezTo>
                          <a:pt x="4566" y="10475"/>
                          <a:pt x="4178" y="10433"/>
                          <a:pt x="3891" y="10397"/>
                        </a:cubicBezTo>
                        <a:lnTo>
                          <a:pt x="3873" y="10397"/>
                        </a:lnTo>
                        <a:cubicBezTo>
                          <a:pt x="3600" y="10433"/>
                          <a:pt x="3198" y="10475"/>
                          <a:pt x="2773" y="10475"/>
                        </a:cubicBezTo>
                        <a:cubicBezTo>
                          <a:pt x="2062" y="10475"/>
                          <a:pt x="1928" y="10475"/>
                          <a:pt x="1193" y="10360"/>
                        </a:cubicBezTo>
                        <a:cubicBezTo>
                          <a:pt x="500" y="10263"/>
                          <a:pt x="135" y="10087"/>
                          <a:pt x="116" y="10068"/>
                        </a:cubicBezTo>
                        <a:cubicBezTo>
                          <a:pt x="116" y="10031"/>
                          <a:pt x="329" y="9163"/>
                          <a:pt x="541" y="8220"/>
                        </a:cubicBezTo>
                        <a:cubicBezTo>
                          <a:pt x="638" y="7740"/>
                          <a:pt x="754" y="7259"/>
                          <a:pt x="828" y="6853"/>
                        </a:cubicBezTo>
                        <a:cubicBezTo>
                          <a:pt x="870" y="6663"/>
                          <a:pt x="888" y="6488"/>
                          <a:pt x="906" y="6335"/>
                        </a:cubicBezTo>
                        <a:cubicBezTo>
                          <a:pt x="943" y="6201"/>
                          <a:pt x="943" y="6104"/>
                          <a:pt x="943" y="6044"/>
                        </a:cubicBezTo>
                        <a:cubicBezTo>
                          <a:pt x="925" y="5854"/>
                          <a:pt x="828" y="5660"/>
                          <a:pt x="731" y="5429"/>
                        </a:cubicBezTo>
                        <a:cubicBezTo>
                          <a:pt x="638" y="5217"/>
                          <a:pt x="541" y="4967"/>
                          <a:pt x="500" y="4639"/>
                        </a:cubicBezTo>
                        <a:cubicBezTo>
                          <a:pt x="481" y="4487"/>
                          <a:pt x="523" y="4140"/>
                          <a:pt x="578" y="3715"/>
                        </a:cubicBezTo>
                        <a:cubicBezTo>
                          <a:pt x="638" y="3290"/>
                          <a:pt x="712" y="2791"/>
                          <a:pt x="791" y="2292"/>
                        </a:cubicBezTo>
                        <a:cubicBezTo>
                          <a:pt x="943" y="1349"/>
                          <a:pt x="1101" y="499"/>
                          <a:pt x="1119" y="462"/>
                        </a:cubicBezTo>
                        <a:cubicBezTo>
                          <a:pt x="1156" y="462"/>
                          <a:pt x="2542" y="116"/>
                          <a:pt x="3642" y="97"/>
                        </a:cubicBezTo>
                        <a:close/>
                        <a:moveTo>
                          <a:pt x="3642" y="0"/>
                        </a:moveTo>
                        <a:cubicBezTo>
                          <a:pt x="2505" y="19"/>
                          <a:pt x="1059" y="384"/>
                          <a:pt x="1059" y="384"/>
                        </a:cubicBezTo>
                        <a:lnTo>
                          <a:pt x="1022" y="384"/>
                        </a:lnTo>
                        <a:lnTo>
                          <a:pt x="1022" y="425"/>
                        </a:lnTo>
                        <a:cubicBezTo>
                          <a:pt x="1022" y="425"/>
                          <a:pt x="846" y="1308"/>
                          <a:pt x="694" y="2292"/>
                        </a:cubicBezTo>
                        <a:cubicBezTo>
                          <a:pt x="597" y="2773"/>
                          <a:pt x="523" y="3272"/>
                          <a:pt x="481" y="3715"/>
                        </a:cubicBezTo>
                        <a:cubicBezTo>
                          <a:pt x="426" y="4140"/>
                          <a:pt x="384" y="4487"/>
                          <a:pt x="407" y="4658"/>
                        </a:cubicBezTo>
                        <a:cubicBezTo>
                          <a:pt x="444" y="4986"/>
                          <a:pt x="541" y="5254"/>
                          <a:pt x="657" y="5466"/>
                        </a:cubicBezTo>
                        <a:cubicBezTo>
                          <a:pt x="754" y="5697"/>
                          <a:pt x="828" y="5873"/>
                          <a:pt x="846" y="6062"/>
                        </a:cubicBezTo>
                        <a:cubicBezTo>
                          <a:pt x="846" y="6086"/>
                          <a:pt x="828" y="6201"/>
                          <a:pt x="809" y="6335"/>
                        </a:cubicBezTo>
                        <a:cubicBezTo>
                          <a:pt x="791" y="6469"/>
                          <a:pt x="772" y="6640"/>
                          <a:pt x="731" y="6834"/>
                        </a:cubicBezTo>
                        <a:cubicBezTo>
                          <a:pt x="638" y="7241"/>
                          <a:pt x="541" y="7721"/>
                          <a:pt x="426" y="8202"/>
                        </a:cubicBezTo>
                        <a:cubicBezTo>
                          <a:pt x="213" y="9163"/>
                          <a:pt x="1" y="10087"/>
                          <a:pt x="1" y="10087"/>
                        </a:cubicBezTo>
                        <a:lnTo>
                          <a:pt x="1" y="10129"/>
                        </a:lnTo>
                        <a:lnTo>
                          <a:pt x="38" y="10147"/>
                        </a:lnTo>
                        <a:cubicBezTo>
                          <a:pt x="38" y="10147"/>
                          <a:pt x="463" y="10360"/>
                          <a:pt x="1193" y="10452"/>
                        </a:cubicBezTo>
                        <a:cubicBezTo>
                          <a:pt x="1909" y="10567"/>
                          <a:pt x="2062" y="10567"/>
                          <a:pt x="2773" y="10567"/>
                        </a:cubicBezTo>
                        <a:cubicBezTo>
                          <a:pt x="3198" y="10567"/>
                          <a:pt x="3600" y="10531"/>
                          <a:pt x="3873" y="10494"/>
                        </a:cubicBezTo>
                        <a:cubicBezTo>
                          <a:pt x="4178" y="10531"/>
                          <a:pt x="4566" y="10567"/>
                          <a:pt x="4931" y="10567"/>
                        </a:cubicBezTo>
                        <a:cubicBezTo>
                          <a:pt x="5643" y="10567"/>
                          <a:pt x="5795" y="10567"/>
                          <a:pt x="6507" y="10452"/>
                        </a:cubicBezTo>
                        <a:cubicBezTo>
                          <a:pt x="7241" y="10360"/>
                          <a:pt x="7662" y="10147"/>
                          <a:pt x="7662" y="10147"/>
                        </a:cubicBezTo>
                        <a:lnTo>
                          <a:pt x="7703" y="10129"/>
                        </a:lnTo>
                        <a:lnTo>
                          <a:pt x="7703" y="10087"/>
                        </a:lnTo>
                        <a:cubicBezTo>
                          <a:pt x="7703" y="10087"/>
                          <a:pt x="7472" y="9163"/>
                          <a:pt x="7260" y="8202"/>
                        </a:cubicBezTo>
                        <a:cubicBezTo>
                          <a:pt x="7163" y="7721"/>
                          <a:pt x="7047" y="7241"/>
                          <a:pt x="6969" y="6834"/>
                        </a:cubicBezTo>
                        <a:cubicBezTo>
                          <a:pt x="6932" y="6640"/>
                          <a:pt x="6913" y="6469"/>
                          <a:pt x="6895" y="6335"/>
                        </a:cubicBezTo>
                        <a:cubicBezTo>
                          <a:pt x="6853" y="6201"/>
                          <a:pt x="6853" y="6086"/>
                          <a:pt x="6853" y="6062"/>
                        </a:cubicBezTo>
                        <a:cubicBezTo>
                          <a:pt x="6876" y="5873"/>
                          <a:pt x="6950" y="5697"/>
                          <a:pt x="7047" y="5466"/>
                        </a:cubicBezTo>
                        <a:cubicBezTo>
                          <a:pt x="7144" y="5254"/>
                          <a:pt x="7260" y="4986"/>
                          <a:pt x="7297" y="4658"/>
                        </a:cubicBezTo>
                        <a:cubicBezTo>
                          <a:pt x="7315" y="4487"/>
                          <a:pt x="7278" y="4140"/>
                          <a:pt x="7223" y="3715"/>
                        </a:cubicBezTo>
                        <a:cubicBezTo>
                          <a:pt x="7163" y="3272"/>
                          <a:pt x="7084" y="2773"/>
                          <a:pt x="7010" y="2292"/>
                        </a:cubicBezTo>
                        <a:cubicBezTo>
                          <a:pt x="6853" y="1308"/>
                          <a:pt x="6682" y="425"/>
                          <a:pt x="6682" y="425"/>
                        </a:cubicBezTo>
                        <a:lnTo>
                          <a:pt x="6682" y="384"/>
                        </a:lnTo>
                        <a:lnTo>
                          <a:pt x="6645" y="384"/>
                        </a:lnTo>
                        <a:cubicBezTo>
                          <a:pt x="6645" y="384"/>
                          <a:pt x="4931" y="19"/>
                          <a:pt x="3794" y="19"/>
                        </a:cubicBezTo>
                        <a:lnTo>
                          <a:pt x="3794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3" name="Google Shape;1313;p66"/>
                  <p:cNvSpPr/>
                  <p:nvPr/>
                </p:nvSpPr>
                <p:spPr>
                  <a:xfrm>
                    <a:off x="6322610" y="1974980"/>
                    <a:ext cx="419642" cy="1674911"/>
                  </a:xfrm>
                  <a:custGeom>
                    <a:rect b="b" l="l" r="r" t="t"/>
                    <a:pathLst>
                      <a:path extrusionOk="0" h="10461" w="2621">
                        <a:moveTo>
                          <a:pt x="1082" y="1"/>
                        </a:moveTo>
                        <a:cubicBezTo>
                          <a:pt x="735" y="1"/>
                          <a:pt x="347" y="42"/>
                          <a:pt x="1" y="79"/>
                        </a:cubicBezTo>
                        <a:lnTo>
                          <a:pt x="1" y="10457"/>
                        </a:lnTo>
                        <a:lnTo>
                          <a:pt x="213" y="10457"/>
                        </a:lnTo>
                        <a:cubicBezTo>
                          <a:pt x="271" y="10460"/>
                          <a:pt x="328" y="10461"/>
                          <a:pt x="385" y="10461"/>
                        </a:cubicBezTo>
                        <a:cubicBezTo>
                          <a:pt x="745" y="10461"/>
                          <a:pt x="1077" y="10414"/>
                          <a:pt x="1313" y="10378"/>
                        </a:cubicBezTo>
                        <a:cubicBezTo>
                          <a:pt x="1576" y="10414"/>
                          <a:pt x="1902" y="10461"/>
                          <a:pt x="2221" y="10461"/>
                        </a:cubicBezTo>
                        <a:cubicBezTo>
                          <a:pt x="2271" y="10461"/>
                          <a:pt x="2321" y="10460"/>
                          <a:pt x="2371" y="10457"/>
                        </a:cubicBezTo>
                        <a:lnTo>
                          <a:pt x="2620" y="10457"/>
                        </a:lnTo>
                        <a:lnTo>
                          <a:pt x="2620" y="116"/>
                        </a:lnTo>
                        <a:cubicBezTo>
                          <a:pt x="2140" y="61"/>
                          <a:pt x="1618" y="1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rgbClr val="AEE2F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4" name="Google Shape;1314;p66"/>
                  <p:cNvSpPr/>
                  <p:nvPr/>
                </p:nvSpPr>
                <p:spPr>
                  <a:xfrm>
                    <a:off x="6313804" y="1966174"/>
                    <a:ext cx="437254" cy="1692042"/>
                  </a:xfrm>
                  <a:custGeom>
                    <a:rect b="b" l="l" r="r" t="t"/>
                    <a:pathLst>
                      <a:path extrusionOk="0" h="10568" w="2731">
                        <a:moveTo>
                          <a:pt x="1192" y="97"/>
                        </a:moveTo>
                        <a:lnTo>
                          <a:pt x="1192" y="116"/>
                        </a:lnTo>
                        <a:lnTo>
                          <a:pt x="1229" y="116"/>
                        </a:lnTo>
                        <a:cubicBezTo>
                          <a:pt x="1286" y="113"/>
                          <a:pt x="1344" y="112"/>
                          <a:pt x="1403" y="112"/>
                        </a:cubicBezTo>
                        <a:cubicBezTo>
                          <a:pt x="1787" y="112"/>
                          <a:pt x="2218" y="161"/>
                          <a:pt x="2639" y="213"/>
                        </a:cubicBezTo>
                        <a:lnTo>
                          <a:pt x="2639" y="10475"/>
                        </a:lnTo>
                        <a:lnTo>
                          <a:pt x="2426" y="10475"/>
                        </a:lnTo>
                        <a:cubicBezTo>
                          <a:pt x="2061" y="10475"/>
                          <a:pt x="1673" y="10433"/>
                          <a:pt x="1386" y="10397"/>
                        </a:cubicBezTo>
                        <a:lnTo>
                          <a:pt x="1368" y="10397"/>
                        </a:lnTo>
                        <a:cubicBezTo>
                          <a:pt x="1095" y="10433"/>
                          <a:pt x="693" y="10475"/>
                          <a:pt x="268" y="10475"/>
                        </a:cubicBezTo>
                        <a:lnTo>
                          <a:pt x="97" y="10475"/>
                        </a:lnTo>
                        <a:lnTo>
                          <a:pt x="97" y="194"/>
                        </a:lnTo>
                        <a:cubicBezTo>
                          <a:pt x="444" y="134"/>
                          <a:pt x="809" y="97"/>
                          <a:pt x="1137" y="97"/>
                        </a:cubicBezTo>
                        <a:close/>
                        <a:moveTo>
                          <a:pt x="1137" y="0"/>
                        </a:moveTo>
                        <a:cubicBezTo>
                          <a:pt x="790" y="0"/>
                          <a:pt x="402" y="37"/>
                          <a:pt x="37" y="97"/>
                        </a:cubicBezTo>
                        <a:lnTo>
                          <a:pt x="0" y="97"/>
                        </a:lnTo>
                        <a:lnTo>
                          <a:pt x="0" y="10512"/>
                        </a:lnTo>
                        <a:lnTo>
                          <a:pt x="0" y="10549"/>
                        </a:lnTo>
                        <a:lnTo>
                          <a:pt x="37" y="10567"/>
                        </a:lnTo>
                        <a:lnTo>
                          <a:pt x="268" y="10567"/>
                        </a:lnTo>
                        <a:cubicBezTo>
                          <a:pt x="693" y="10567"/>
                          <a:pt x="1095" y="10531"/>
                          <a:pt x="1368" y="10494"/>
                        </a:cubicBezTo>
                        <a:cubicBezTo>
                          <a:pt x="1673" y="10531"/>
                          <a:pt x="2061" y="10567"/>
                          <a:pt x="2426" y="10567"/>
                        </a:cubicBezTo>
                        <a:lnTo>
                          <a:pt x="2731" y="10567"/>
                        </a:lnTo>
                        <a:lnTo>
                          <a:pt x="2731" y="10512"/>
                        </a:lnTo>
                        <a:lnTo>
                          <a:pt x="2731" y="134"/>
                        </a:lnTo>
                        <a:lnTo>
                          <a:pt x="2694" y="116"/>
                        </a:lnTo>
                        <a:cubicBezTo>
                          <a:pt x="2213" y="56"/>
                          <a:pt x="1714" y="19"/>
                          <a:pt x="1289" y="19"/>
                        </a:cubicBezTo>
                        <a:lnTo>
                          <a:pt x="1289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5" name="Google Shape;1315;p66"/>
                  <p:cNvSpPr/>
                  <p:nvPr/>
                </p:nvSpPr>
                <p:spPr>
                  <a:xfrm>
                    <a:off x="6264171" y="1960250"/>
                    <a:ext cx="58599" cy="1713497"/>
                  </a:xfrm>
                  <a:custGeom>
                    <a:rect b="b" l="l" r="r" t="t"/>
                    <a:pathLst>
                      <a:path extrusionOk="0" h="10702" w="366">
                        <a:moveTo>
                          <a:pt x="153" y="0"/>
                        </a:moveTo>
                        <a:cubicBezTo>
                          <a:pt x="61" y="0"/>
                          <a:pt x="1" y="74"/>
                          <a:pt x="1" y="153"/>
                        </a:cubicBezTo>
                        <a:lnTo>
                          <a:pt x="1" y="10549"/>
                        </a:lnTo>
                        <a:cubicBezTo>
                          <a:pt x="1" y="10628"/>
                          <a:pt x="61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292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292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356B9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6" name="Google Shape;1316;p66"/>
                  <p:cNvSpPr/>
                  <p:nvPr/>
                </p:nvSpPr>
                <p:spPr>
                  <a:xfrm>
                    <a:off x="6255365" y="1953525"/>
                    <a:ext cx="74130" cy="1729828"/>
                  </a:xfrm>
                  <a:custGeom>
                    <a:rect b="b" l="l" r="r" t="t"/>
                    <a:pathLst>
                      <a:path extrusionOk="0" h="10804" w="463">
                        <a:moveTo>
                          <a:pt x="268" y="98"/>
                        </a:moveTo>
                        <a:cubicBezTo>
                          <a:pt x="324" y="98"/>
                          <a:pt x="365" y="135"/>
                          <a:pt x="365" y="195"/>
                        </a:cubicBezTo>
                        <a:lnTo>
                          <a:pt x="365" y="10591"/>
                        </a:lnTo>
                        <a:cubicBezTo>
                          <a:pt x="365" y="10646"/>
                          <a:pt x="324" y="10688"/>
                          <a:pt x="268" y="10688"/>
                        </a:cubicBezTo>
                        <a:lnTo>
                          <a:pt x="208" y="10688"/>
                        </a:lnTo>
                        <a:cubicBezTo>
                          <a:pt x="153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53" y="98"/>
                          <a:pt x="208" y="98"/>
                        </a:cubicBezTo>
                        <a:close/>
                        <a:moveTo>
                          <a:pt x="208" y="1"/>
                        </a:moveTo>
                        <a:cubicBezTo>
                          <a:pt x="93" y="1"/>
                          <a:pt x="0" y="98"/>
                          <a:pt x="0" y="195"/>
                        </a:cubicBezTo>
                        <a:lnTo>
                          <a:pt x="0" y="10591"/>
                        </a:lnTo>
                        <a:cubicBezTo>
                          <a:pt x="0" y="10707"/>
                          <a:pt x="93" y="10804"/>
                          <a:pt x="208" y="10804"/>
                        </a:cubicBezTo>
                        <a:lnTo>
                          <a:pt x="268" y="10804"/>
                        </a:lnTo>
                        <a:cubicBezTo>
                          <a:pt x="384" y="10804"/>
                          <a:pt x="462" y="10707"/>
                          <a:pt x="462" y="10591"/>
                        </a:cubicBezTo>
                        <a:lnTo>
                          <a:pt x="462" y="195"/>
                        </a:lnTo>
                        <a:cubicBezTo>
                          <a:pt x="462" y="98"/>
                          <a:pt x="384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7" name="Google Shape;1317;p66"/>
                  <p:cNvSpPr/>
                  <p:nvPr/>
                </p:nvSpPr>
                <p:spPr>
                  <a:xfrm>
                    <a:off x="6742094" y="1960250"/>
                    <a:ext cx="58599" cy="1713497"/>
                  </a:xfrm>
                  <a:custGeom>
                    <a:rect b="b" l="l" r="r" t="t"/>
                    <a:pathLst>
                      <a:path extrusionOk="0" h="10702" w="366">
                        <a:moveTo>
                          <a:pt x="153" y="0"/>
                        </a:moveTo>
                        <a:cubicBezTo>
                          <a:pt x="79" y="0"/>
                          <a:pt x="0" y="74"/>
                          <a:pt x="0" y="153"/>
                        </a:cubicBezTo>
                        <a:lnTo>
                          <a:pt x="0" y="10549"/>
                        </a:lnTo>
                        <a:cubicBezTo>
                          <a:pt x="0" y="10628"/>
                          <a:pt x="79" y="10702"/>
                          <a:pt x="153" y="10702"/>
                        </a:cubicBezTo>
                        <a:lnTo>
                          <a:pt x="213" y="10702"/>
                        </a:lnTo>
                        <a:cubicBezTo>
                          <a:pt x="310" y="10702"/>
                          <a:pt x="366" y="10628"/>
                          <a:pt x="366" y="10549"/>
                        </a:cubicBezTo>
                        <a:lnTo>
                          <a:pt x="366" y="153"/>
                        </a:lnTo>
                        <a:cubicBezTo>
                          <a:pt x="366" y="74"/>
                          <a:pt x="310" y="0"/>
                          <a:pt x="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8" name="Google Shape;1318;p66"/>
                  <p:cNvSpPr/>
                  <p:nvPr/>
                </p:nvSpPr>
                <p:spPr>
                  <a:xfrm>
                    <a:off x="6736170" y="1953525"/>
                    <a:ext cx="74130" cy="1729828"/>
                  </a:xfrm>
                  <a:custGeom>
                    <a:rect b="b" l="l" r="r" t="t"/>
                    <a:pathLst>
                      <a:path extrusionOk="0" h="10804" w="463">
                        <a:moveTo>
                          <a:pt x="250" y="98"/>
                        </a:moveTo>
                        <a:cubicBezTo>
                          <a:pt x="305" y="98"/>
                          <a:pt x="366" y="135"/>
                          <a:pt x="366" y="195"/>
                        </a:cubicBezTo>
                        <a:lnTo>
                          <a:pt x="366" y="10591"/>
                        </a:lnTo>
                        <a:cubicBezTo>
                          <a:pt x="366" y="10646"/>
                          <a:pt x="305" y="10688"/>
                          <a:pt x="250" y="10688"/>
                        </a:cubicBezTo>
                        <a:lnTo>
                          <a:pt x="190" y="10688"/>
                        </a:lnTo>
                        <a:cubicBezTo>
                          <a:pt x="135" y="10688"/>
                          <a:pt x="93" y="10646"/>
                          <a:pt x="93" y="10591"/>
                        </a:cubicBezTo>
                        <a:lnTo>
                          <a:pt x="93" y="195"/>
                        </a:lnTo>
                        <a:cubicBezTo>
                          <a:pt x="93" y="135"/>
                          <a:pt x="135" y="98"/>
                          <a:pt x="190" y="98"/>
                        </a:cubicBezTo>
                        <a:close/>
                        <a:moveTo>
                          <a:pt x="190" y="1"/>
                        </a:moveTo>
                        <a:cubicBezTo>
                          <a:pt x="74" y="1"/>
                          <a:pt x="1" y="98"/>
                          <a:pt x="1" y="195"/>
                        </a:cubicBezTo>
                        <a:lnTo>
                          <a:pt x="1" y="10591"/>
                        </a:lnTo>
                        <a:cubicBezTo>
                          <a:pt x="1" y="10707"/>
                          <a:pt x="74" y="10804"/>
                          <a:pt x="190" y="10804"/>
                        </a:cubicBezTo>
                        <a:lnTo>
                          <a:pt x="250" y="10804"/>
                        </a:lnTo>
                        <a:cubicBezTo>
                          <a:pt x="366" y="10804"/>
                          <a:pt x="463" y="10707"/>
                          <a:pt x="463" y="10591"/>
                        </a:cubicBezTo>
                        <a:lnTo>
                          <a:pt x="463" y="195"/>
                        </a:lnTo>
                        <a:cubicBezTo>
                          <a:pt x="463" y="98"/>
                          <a:pt x="366" y="1"/>
                          <a:pt x="250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66"/>
                  <p:cNvSpPr/>
                  <p:nvPr/>
                </p:nvSpPr>
                <p:spPr>
                  <a:xfrm>
                    <a:off x="6742094" y="1993552"/>
                    <a:ext cx="58599" cy="1655858"/>
                  </a:xfrm>
                  <a:custGeom>
                    <a:rect b="b" l="l" r="r" t="t"/>
                    <a:pathLst>
                      <a:path extrusionOk="0" h="10342" w="366">
                        <a:moveTo>
                          <a:pt x="0" y="0"/>
                        </a:moveTo>
                        <a:lnTo>
                          <a:pt x="0" y="10341"/>
                        </a:lnTo>
                        <a:lnTo>
                          <a:pt x="366" y="10341"/>
                        </a:lnTo>
                        <a:lnTo>
                          <a:pt x="366" y="60"/>
                        </a:lnTo>
                        <a:cubicBezTo>
                          <a:pt x="250" y="42"/>
                          <a:pt x="134" y="2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56B9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66"/>
                  <p:cNvSpPr/>
                  <p:nvPr/>
                </p:nvSpPr>
                <p:spPr>
                  <a:xfrm>
                    <a:off x="6736170" y="1984586"/>
                    <a:ext cx="74130" cy="1673630"/>
                  </a:xfrm>
                  <a:custGeom>
                    <a:rect b="b" l="l" r="r" t="t"/>
                    <a:pathLst>
                      <a:path extrusionOk="0" h="10453" w="463">
                        <a:moveTo>
                          <a:pt x="93" y="116"/>
                        </a:moveTo>
                        <a:cubicBezTo>
                          <a:pt x="190" y="135"/>
                          <a:pt x="269" y="135"/>
                          <a:pt x="366" y="153"/>
                        </a:cubicBezTo>
                        <a:lnTo>
                          <a:pt x="366" y="10337"/>
                        </a:lnTo>
                        <a:cubicBezTo>
                          <a:pt x="269" y="10360"/>
                          <a:pt x="190" y="10360"/>
                          <a:pt x="93" y="10360"/>
                        </a:cubicBezTo>
                        <a:lnTo>
                          <a:pt x="93" y="116"/>
                        </a:lnTo>
                        <a:close/>
                        <a:moveTo>
                          <a:pt x="1" y="1"/>
                        </a:moveTo>
                        <a:lnTo>
                          <a:pt x="1" y="56"/>
                        </a:lnTo>
                        <a:lnTo>
                          <a:pt x="1" y="10397"/>
                        </a:lnTo>
                        <a:lnTo>
                          <a:pt x="1" y="10416"/>
                        </a:lnTo>
                        <a:lnTo>
                          <a:pt x="1" y="10452"/>
                        </a:lnTo>
                        <a:lnTo>
                          <a:pt x="403" y="10452"/>
                        </a:lnTo>
                        <a:lnTo>
                          <a:pt x="463" y="10434"/>
                        </a:lnTo>
                        <a:lnTo>
                          <a:pt x="463" y="10397"/>
                        </a:lnTo>
                        <a:lnTo>
                          <a:pt x="463" y="79"/>
                        </a:lnTo>
                        <a:lnTo>
                          <a:pt x="421" y="56"/>
                        </a:lnTo>
                        <a:cubicBezTo>
                          <a:pt x="287" y="38"/>
                          <a:pt x="171" y="19"/>
                          <a:pt x="5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66"/>
                  <p:cNvSpPr/>
                  <p:nvPr/>
                </p:nvSpPr>
                <p:spPr>
                  <a:xfrm>
                    <a:off x="7016520" y="2634949"/>
                    <a:ext cx="40187" cy="113998"/>
                  </a:xfrm>
                  <a:custGeom>
                    <a:rect b="b" l="l" r="r" t="t"/>
                    <a:pathLst>
                      <a:path extrusionOk="0" h="712" w="251">
                        <a:moveTo>
                          <a:pt x="153" y="0"/>
                        </a:moveTo>
                        <a:cubicBezTo>
                          <a:pt x="135" y="0"/>
                          <a:pt x="116" y="19"/>
                          <a:pt x="116" y="60"/>
                        </a:cubicBezTo>
                        <a:cubicBezTo>
                          <a:pt x="153" y="250"/>
                          <a:pt x="75" y="444"/>
                          <a:pt x="19" y="638"/>
                        </a:cubicBezTo>
                        <a:cubicBezTo>
                          <a:pt x="1" y="675"/>
                          <a:pt x="19" y="693"/>
                          <a:pt x="38" y="712"/>
                        </a:cubicBezTo>
                        <a:cubicBezTo>
                          <a:pt x="75" y="712"/>
                          <a:pt x="98" y="693"/>
                          <a:pt x="98" y="675"/>
                        </a:cubicBezTo>
                        <a:cubicBezTo>
                          <a:pt x="172" y="481"/>
                          <a:pt x="250" y="268"/>
                          <a:pt x="213" y="37"/>
                        </a:cubicBezTo>
                        <a:cubicBezTo>
                          <a:pt x="213" y="19"/>
                          <a:pt x="17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66"/>
                  <p:cNvSpPr/>
                  <p:nvPr/>
                </p:nvSpPr>
                <p:spPr>
                  <a:xfrm>
                    <a:off x="5127080" y="3162028"/>
                    <a:ext cx="1531588" cy="1269993"/>
                  </a:xfrm>
                  <a:custGeom>
                    <a:rect b="b" l="l" r="r" t="t"/>
                    <a:pathLst>
                      <a:path extrusionOk="0" h="7932" w="9566">
                        <a:moveTo>
                          <a:pt x="2339" y="0"/>
                        </a:moveTo>
                        <a:cubicBezTo>
                          <a:pt x="1455" y="0"/>
                          <a:pt x="696" y="580"/>
                          <a:pt x="384" y="1426"/>
                        </a:cubicBezTo>
                        <a:cubicBezTo>
                          <a:pt x="1" y="2484"/>
                          <a:pt x="3522" y="5469"/>
                          <a:pt x="4330" y="6083"/>
                        </a:cubicBezTo>
                        <a:cubicBezTo>
                          <a:pt x="5120" y="6721"/>
                          <a:pt x="6987" y="7932"/>
                          <a:pt x="6987" y="7932"/>
                        </a:cubicBezTo>
                        <a:cubicBezTo>
                          <a:pt x="6987" y="7932"/>
                          <a:pt x="7814" y="7299"/>
                          <a:pt x="8701" y="5912"/>
                        </a:cubicBezTo>
                        <a:cubicBezTo>
                          <a:pt x="9565" y="4526"/>
                          <a:pt x="9510" y="3214"/>
                          <a:pt x="9510" y="3214"/>
                        </a:cubicBezTo>
                        <a:cubicBezTo>
                          <a:pt x="9510" y="3214"/>
                          <a:pt x="4099" y="442"/>
                          <a:pt x="2963" y="95"/>
                        </a:cubicBezTo>
                        <a:cubicBezTo>
                          <a:pt x="2751" y="31"/>
                          <a:pt x="2542" y="0"/>
                          <a:pt x="2339" y="0"/>
                        </a:cubicBezTo>
                        <a:close/>
                      </a:path>
                    </a:pathLst>
                  </a:custGeom>
                  <a:solidFill>
                    <a:srgbClr val="356B9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3" name="Google Shape;1323;p66"/>
                  <p:cNvSpPr/>
                  <p:nvPr/>
                </p:nvSpPr>
                <p:spPr>
                  <a:xfrm>
                    <a:off x="5164065" y="3153382"/>
                    <a:ext cx="1504210" cy="1288245"/>
                  </a:xfrm>
                  <a:custGeom>
                    <a:rect b="b" l="l" r="r" t="t"/>
                    <a:pathLst>
                      <a:path extrusionOk="0" h="8046" w="9395">
                        <a:moveTo>
                          <a:pt x="2085" y="106"/>
                        </a:moveTo>
                        <a:cubicBezTo>
                          <a:pt x="2288" y="106"/>
                          <a:pt x="2508" y="130"/>
                          <a:pt x="2713" y="191"/>
                        </a:cubicBezTo>
                        <a:cubicBezTo>
                          <a:pt x="2981" y="288"/>
                          <a:pt x="3540" y="519"/>
                          <a:pt x="4215" y="824"/>
                        </a:cubicBezTo>
                        <a:cubicBezTo>
                          <a:pt x="4871" y="1133"/>
                          <a:pt x="5661" y="1517"/>
                          <a:pt x="6410" y="1882"/>
                        </a:cubicBezTo>
                        <a:cubicBezTo>
                          <a:pt x="7874" y="2616"/>
                          <a:pt x="9182" y="3291"/>
                          <a:pt x="9219" y="3310"/>
                        </a:cubicBezTo>
                        <a:cubicBezTo>
                          <a:pt x="9219" y="3347"/>
                          <a:pt x="9279" y="4599"/>
                          <a:pt x="8410" y="5925"/>
                        </a:cubicBezTo>
                        <a:cubicBezTo>
                          <a:pt x="7565" y="7274"/>
                          <a:pt x="6793" y="7889"/>
                          <a:pt x="6738" y="7930"/>
                        </a:cubicBezTo>
                        <a:cubicBezTo>
                          <a:pt x="6701" y="7889"/>
                          <a:pt x="4908" y="6715"/>
                          <a:pt x="4118" y="6100"/>
                        </a:cubicBezTo>
                        <a:cubicBezTo>
                          <a:pt x="3734" y="5791"/>
                          <a:pt x="2635" y="4885"/>
                          <a:pt x="1710" y="3943"/>
                        </a:cubicBezTo>
                        <a:cubicBezTo>
                          <a:pt x="1248" y="3462"/>
                          <a:pt x="809" y="2963"/>
                          <a:pt x="537" y="2538"/>
                        </a:cubicBezTo>
                        <a:cubicBezTo>
                          <a:pt x="250" y="2113"/>
                          <a:pt x="116" y="1729"/>
                          <a:pt x="190" y="1498"/>
                        </a:cubicBezTo>
                        <a:cubicBezTo>
                          <a:pt x="481" y="727"/>
                          <a:pt x="1133" y="191"/>
                          <a:pt x="1904" y="112"/>
                        </a:cubicBezTo>
                        <a:cubicBezTo>
                          <a:pt x="1963" y="108"/>
                          <a:pt x="2023" y="106"/>
                          <a:pt x="2085" y="106"/>
                        </a:cubicBezTo>
                        <a:close/>
                        <a:moveTo>
                          <a:pt x="2119" y="1"/>
                        </a:moveTo>
                        <a:cubicBezTo>
                          <a:pt x="2047" y="1"/>
                          <a:pt x="1976" y="5"/>
                          <a:pt x="1904" y="15"/>
                        </a:cubicBezTo>
                        <a:cubicBezTo>
                          <a:pt x="1077" y="94"/>
                          <a:pt x="403" y="671"/>
                          <a:pt x="93" y="1461"/>
                        </a:cubicBezTo>
                        <a:cubicBezTo>
                          <a:pt x="1" y="1748"/>
                          <a:pt x="153" y="2154"/>
                          <a:pt x="440" y="2598"/>
                        </a:cubicBezTo>
                        <a:cubicBezTo>
                          <a:pt x="731" y="3037"/>
                          <a:pt x="1174" y="3522"/>
                          <a:pt x="1637" y="4003"/>
                        </a:cubicBezTo>
                        <a:cubicBezTo>
                          <a:pt x="2579" y="4964"/>
                          <a:pt x="3656" y="5869"/>
                          <a:pt x="4062" y="6179"/>
                        </a:cubicBezTo>
                        <a:cubicBezTo>
                          <a:pt x="4871" y="6812"/>
                          <a:pt x="6719" y="8027"/>
                          <a:pt x="6719" y="8027"/>
                        </a:cubicBezTo>
                        <a:lnTo>
                          <a:pt x="6756" y="8046"/>
                        </a:lnTo>
                        <a:lnTo>
                          <a:pt x="6775" y="8027"/>
                        </a:lnTo>
                        <a:cubicBezTo>
                          <a:pt x="6775" y="8027"/>
                          <a:pt x="7625" y="7371"/>
                          <a:pt x="8507" y="5985"/>
                        </a:cubicBezTo>
                        <a:cubicBezTo>
                          <a:pt x="9394" y="4599"/>
                          <a:pt x="9316" y="3268"/>
                          <a:pt x="9316" y="3268"/>
                        </a:cubicBezTo>
                        <a:lnTo>
                          <a:pt x="9316" y="3250"/>
                        </a:lnTo>
                        <a:lnTo>
                          <a:pt x="9297" y="3231"/>
                        </a:lnTo>
                        <a:cubicBezTo>
                          <a:pt x="9297" y="3231"/>
                          <a:pt x="7948" y="2538"/>
                          <a:pt x="6447" y="1808"/>
                        </a:cubicBezTo>
                        <a:cubicBezTo>
                          <a:pt x="5698" y="1420"/>
                          <a:pt x="4926" y="1055"/>
                          <a:pt x="4252" y="750"/>
                        </a:cubicBezTo>
                        <a:cubicBezTo>
                          <a:pt x="3582" y="440"/>
                          <a:pt x="3041" y="191"/>
                          <a:pt x="2750" y="94"/>
                        </a:cubicBezTo>
                        <a:cubicBezTo>
                          <a:pt x="2526" y="36"/>
                          <a:pt x="2319" y="1"/>
                          <a:pt x="211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4" name="Google Shape;1324;p66"/>
                  <p:cNvSpPr/>
                  <p:nvPr/>
                </p:nvSpPr>
                <p:spPr>
                  <a:xfrm>
                    <a:off x="5305441" y="3910697"/>
                    <a:ext cx="943353" cy="415966"/>
                  </a:xfrm>
                  <a:custGeom>
                    <a:rect b="b" l="l" r="r" t="t"/>
                    <a:pathLst>
                      <a:path extrusionOk="0" h="2598" w="5892">
                        <a:moveTo>
                          <a:pt x="5329" y="0"/>
                        </a:moveTo>
                        <a:cubicBezTo>
                          <a:pt x="4940" y="0"/>
                          <a:pt x="3955" y="202"/>
                          <a:pt x="3872" y="234"/>
                        </a:cubicBezTo>
                        <a:cubicBezTo>
                          <a:pt x="3794" y="271"/>
                          <a:pt x="3641" y="599"/>
                          <a:pt x="3600" y="659"/>
                        </a:cubicBezTo>
                        <a:cubicBezTo>
                          <a:pt x="3563" y="696"/>
                          <a:pt x="2639" y="756"/>
                          <a:pt x="2639" y="756"/>
                        </a:cubicBezTo>
                        <a:cubicBezTo>
                          <a:pt x="2639" y="756"/>
                          <a:pt x="1313" y="756"/>
                          <a:pt x="735" y="871"/>
                        </a:cubicBezTo>
                        <a:cubicBezTo>
                          <a:pt x="157" y="987"/>
                          <a:pt x="0" y="1255"/>
                          <a:pt x="19" y="1583"/>
                        </a:cubicBezTo>
                        <a:cubicBezTo>
                          <a:pt x="42" y="1888"/>
                          <a:pt x="310" y="2410"/>
                          <a:pt x="522" y="2489"/>
                        </a:cubicBezTo>
                        <a:cubicBezTo>
                          <a:pt x="629" y="2535"/>
                          <a:pt x="975" y="2597"/>
                          <a:pt x="1442" y="2597"/>
                        </a:cubicBezTo>
                        <a:cubicBezTo>
                          <a:pt x="1909" y="2597"/>
                          <a:pt x="2495" y="2535"/>
                          <a:pt x="3082" y="2331"/>
                        </a:cubicBezTo>
                        <a:cubicBezTo>
                          <a:pt x="4256" y="1929"/>
                          <a:pt x="4639" y="1948"/>
                          <a:pt x="5143" y="1541"/>
                        </a:cubicBezTo>
                        <a:cubicBezTo>
                          <a:pt x="5661" y="1139"/>
                          <a:pt x="5892" y="599"/>
                          <a:pt x="5892" y="599"/>
                        </a:cubicBezTo>
                        <a:cubicBezTo>
                          <a:pt x="5873" y="543"/>
                          <a:pt x="5642" y="137"/>
                          <a:pt x="5471" y="21"/>
                        </a:cubicBezTo>
                        <a:cubicBezTo>
                          <a:pt x="5448" y="7"/>
                          <a:pt x="5398" y="0"/>
                          <a:pt x="5329" y="0"/>
                        </a:cubicBezTo>
                        <a:close/>
                      </a:path>
                    </a:pathLst>
                  </a:custGeom>
                  <a:solidFill>
                    <a:srgbClr val="FF93A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5" name="Google Shape;1325;p66"/>
                  <p:cNvSpPr/>
                  <p:nvPr/>
                </p:nvSpPr>
                <p:spPr>
                  <a:xfrm>
                    <a:off x="5299517" y="3905093"/>
                    <a:ext cx="958884" cy="428614"/>
                  </a:xfrm>
                  <a:custGeom>
                    <a:rect b="b" l="l" r="r" t="t"/>
                    <a:pathLst>
                      <a:path extrusionOk="0" h="2677" w="5989">
                        <a:moveTo>
                          <a:pt x="5393" y="98"/>
                        </a:moveTo>
                        <a:cubicBezTo>
                          <a:pt x="5448" y="98"/>
                          <a:pt x="5485" y="116"/>
                          <a:pt x="5485" y="116"/>
                        </a:cubicBezTo>
                        <a:cubicBezTo>
                          <a:pt x="5545" y="153"/>
                          <a:pt x="5661" y="269"/>
                          <a:pt x="5739" y="403"/>
                        </a:cubicBezTo>
                        <a:cubicBezTo>
                          <a:pt x="5776" y="463"/>
                          <a:pt x="5813" y="518"/>
                          <a:pt x="5832" y="560"/>
                        </a:cubicBezTo>
                        <a:cubicBezTo>
                          <a:pt x="5855" y="578"/>
                          <a:pt x="5855" y="597"/>
                          <a:pt x="5873" y="615"/>
                        </a:cubicBezTo>
                        <a:lnTo>
                          <a:pt x="5873" y="634"/>
                        </a:lnTo>
                        <a:cubicBezTo>
                          <a:pt x="5855" y="652"/>
                          <a:pt x="5642" y="1156"/>
                          <a:pt x="5162" y="1539"/>
                        </a:cubicBezTo>
                        <a:cubicBezTo>
                          <a:pt x="4907" y="1733"/>
                          <a:pt x="4700" y="1830"/>
                          <a:pt x="4390" y="1923"/>
                        </a:cubicBezTo>
                        <a:cubicBezTo>
                          <a:pt x="4080" y="2020"/>
                          <a:pt x="3697" y="2117"/>
                          <a:pt x="3119" y="2311"/>
                        </a:cubicBezTo>
                        <a:cubicBezTo>
                          <a:pt x="2523" y="2524"/>
                          <a:pt x="1946" y="2579"/>
                          <a:pt x="1484" y="2579"/>
                        </a:cubicBezTo>
                        <a:cubicBezTo>
                          <a:pt x="1253" y="2579"/>
                          <a:pt x="1058" y="2561"/>
                          <a:pt x="906" y="2542"/>
                        </a:cubicBezTo>
                        <a:cubicBezTo>
                          <a:pt x="730" y="2524"/>
                          <a:pt x="633" y="2500"/>
                          <a:pt x="578" y="2482"/>
                        </a:cubicBezTo>
                        <a:cubicBezTo>
                          <a:pt x="499" y="2445"/>
                          <a:pt x="384" y="2311"/>
                          <a:pt x="287" y="2135"/>
                        </a:cubicBezTo>
                        <a:cubicBezTo>
                          <a:pt x="194" y="1964"/>
                          <a:pt x="116" y="1752"/>
                          <a:pt x="116" y="1599"/>
                        </a:cubicBezTo>
                        <a:cubicBezTo>
                          <a:pt x="97" y="1461"/>
                          <a:pt x="134" y="1327"/>
                          <a:pt x="231" y="1211"/>
                        </a:cubicBezTo>
                        <a:cubicBezTo>
                          <a:pt x="328" y="1096"/>
                          <a:pt x="499" y="999"/>
                          <a:pt x="772" y="962"/>
                        </a:cubicBezTo>
                        <a:cubicBezTo>
                          <a:pt x="1350" y="846"/>
                          <a:pt x="2676" y="846"/>
                          <a:pt x="2676" y="846"/>
                        </a:cubicBezTo>
                        <a:cubicBezTo>
                          <a:pt x="2676" y="846"/>
                          <a:pt x="2907" y="828"/>
                          <a:pt x="3138" y="809"/>
                        </a:cubicBezTo>
                        <a:cubicBezTo>
                          <a:pt x="3272" y="791"/>
                          <a:pt x="3387" y="791"/>
                          <a:pt x="3484" y="768"/>
                        </a:cubicBezTo>
                        <a:cubicBezTo>
                          <a:pt x="3521" y="768"/>
                          <a:pt x="3563" y="768"/>
                          <a:pt x="3600" y="749"/>
                        </a:cubicBezTo>
                        <a:lnTo>
                          <a:pt x="3637" y="749"/>
                        </a:lnTo>
                        <a:cubicBezTo>
                          <a:pt x="3660" y="749"/>
                          <a:pt x="3660" y="749"/>
                          <a:pt x="3678" y="712"/>
                        </a:cubicBezTo>
                        <a:cubicBezTo>
                          <a:pt x="3697" y="694"/>
                          <a:pt x="3697" y="675"/>
                          <a:pt x="3734" y="634"/>
                        </a:cubicBezTo>
                        <a:cubicBezTo>
                          <a:pt x="3752" y="597"/>
                          <a:pt x="3775" y="560"/>
                          <a:pt x="3794" y="500"/>
                        </a:cubicBezTo>
                        <a:cubicBezTo>
                          <a:pt x="3831" y="463"/>
                          <a:pt x="3849" y="403"/>
                          <a:pt x="3891" y="366"/>
                        </a:cubicBezTo>
                        <a:cubicBezTo>
                          <a:pt x="3909" y="347"/>
                          <a:pt x="3928" y="306"/>
                          <a:pt x="3928" y="306"/>
                        </a:cubicBezTo>
                        <a:lnTo>
                          <a:pt x="3965" y="306"/>
                        </a:lnTo>
                        <a:cubicBezTo>
                          <a:pt x="3965" y="306"/>
                          <a:pt x="3983" y="287"/>
                          <a:pt x="4006" y="287"/>
                        </a:cubicBezTo>
                        <a:cubicBezTo>
                          <a:pt x="4062" y="287"/>
                          <a:pt x="4122" y="269"/>
                          <a:pt x="4177" y="250"/>
                        </a:cubicBezTo>
                        <a:cubicBezTo>
                          <a:pt x="4330" y="232"/>
                          <a:pt x="4505" y="190"/>
                          <a:pt x="4700" y="153"/>
                        </a:cubicBezTo>
                        <a:cubicBezTo>
                          <a:pt x="4870" y="135"/>
                          <a:pt x="5065" y="116"/>
                          <a:pt x="5199" y="98"/>
                        </a:cubicBezTo>
                        <a:close/>
                        <a:moveTo>
                          <a:pt x="5199" y="1"/>
                        </a:moveTo>
                        <a:cubicBezTo>
                          <a:pt x="5046" y="19"/>
                          <a:pt x="4852" y="38"/>
                          <a:pt x="4676" y="56"/>
                        </a:cubicBezTo>
                        <a:cubicBezTo>
                          <a:pt x="4487" y="98"/>
                          <a:pt x="4311" y="135"/>
                          <a:pt x="4159" y="153"/>
                        </a:cubicBezTo>
                        <a:cubicBezTo>
                          <a:pt x="4099" y="172"/>
                          <a:pt x="4025" y="172"/>
                          <a:pt x="3983" y="190"/>
                        </a:cubicBezTo>
                        <a:cubicBezTo>
                          <a:pt x="3965" y="190"/>
                          <a:pt x="3946" y="213"/>
                          <a:pt x="3928" y="213"/>
                        </a:cubicBezTo>
                        <a:cubicBezTo>
                          <a:pt x="3909" y="213"/>
                          <a:pt x="3909" y="213"/>
                          <a:pt x="3891" y="232"/>
                        </a:cubicBezTo>
                        <a:cubicBezTo>
                          <a:pt x="3849" y="250"/>
                          <a:pt x="3831" y="269"/>
                          <a:pt x="3794" y="306"/>
                        </a:cubicBezTo>
                        <a:cubicBezTo>
                          <a:pt x="3775" y="347"/>
                          <a:pt x="3734" y="403"/>
                          <a:pt x="3715" y="463"/>
                        </a:cubicBezTo>
                        <a:cubicBezTo>
                          <a:pt x="3678" y="500"/>
                          <a:pt x="3660" y="537"/>
                          <a:pt x="3637" y="578"/>
                        </a:cubicBezTo>
                        <a:cubicBezTo>
                          <a:pt x="3618" y="615"/>
                          <a:pt x="3600" y="634"/>
                          <a:pt x="3600" y="652"/>
                        </a:cubicBezTo>
                        <a:lnTo>
                          <a:pt x="3581" y="652"/>
                        </a:lnTo>
                        <a:cubicBezTo>
                          <a:pt x="3544" y="652"/>
                          <a:pt x="3503" y="675"/>
                          <a:pt x="3466" y="675"/>
                        </a:cubicBezTo>
                        <a:cubicBezTo>
                          <a:pt x="3369" y="694"/>
                          <a:pt x="3253" y="694"/>
                          <a:pt x="3138" y="712"/>
                        </a:cubicBezTo>
                        <a:cubicBezTo>
                          <a:pt x="2907" y="731"/>
                          <a:pt x="2657" y="749"/>
                          <a:pt x="2657" y="749"/>
                        </a:cubicBezTo>
                        <a:cubicBezTo>
                          <a:pt x="2657" y="749"/>
                          <a:pt x="1368" y="749"/>
                          <a:pt x="772" y="865"/>
                        </a:cubicBezTo>
                        <a:cubicBezTo>
                          <a:pt x="462" y="906"/>
                          <a:pt x="268" y="1022"/>
                          <a:pt x="153" y="1156"/>
                        </a:cubicBezTo>
                        <a:cubicBezTo>
                          <a:pt x="37" y="1290"/>
                          <a:pt x="0" y="1442"/>
                          <a:pt x="19" y="1618"/>
                        </a:cubicBezTo>
                        <a:cubicBezTo>
                          <a:pt x="19" y="1789"/>
                          <a:pt x="97" y="2001"/>
                          <a:pt x="194" y="2177"/>
                        </a:cubicBezTo>
                        <a:cubicBezTo>
                          <a:pt x="287" y="2366"/>
                          <a:pt x="425" y="2524"/>
                          <a:pt x="541" y="2579"/>
                        </a:cubicBezTo>
                        <a:cubicBezTo>
                          <a:pt x="615" y="2598"/>
                          <a:pt x="730" y="2616"/>
                          <a:pt x="888" y="2639"/>
                        </a:cubicBezTo>
                        <a:cubicBezTo>
                          <a:pt x="1040" y="2658"/>
                          <a:pt x="1253" y="2676"/>
                          <a:pt x="1484" y="2676"/>
                        </a:cubicBezTo>
                        <a:cubicBezTo>
                          <a:pt x="1964" y="2676"/>
                          <a:pt x="2542" y="2616"/>
                          <a:pt x="3138" y="2408"/>
                        </a:cubicBezTo>
                        <a:cubicBezTo>
                          <a:pt x="3734" y="2214"/>
                          <a:pt x="4122" y="2117"/>
                          <a:pt x="4427" y="2020"/>
                        </a:cubicBezTo>
                        <a:cubicBezTo>
                          <a:pt x="4736" y="1923"/>
                          <a:pt x="4949" y="1807"/>
                          <a:pt x="5217" y="1618"/>
                        </a:cubicBezTo>
                        <a:cubicBezTo>
                          <a:pt x="5739" y="1193"/>
                          <a:pt x="5970" y="652"/>
                          <a:pt x="5970" y="652"/>
                        </a:cubicBezTo>
                        <a:lnTo>
                          <a:pt x="5989" y="634"/>
                        </a:lnTo>
                        <a:lnTo>
                          <a:pt x="5970" y="615"/>
                        </a:lnTo>
                        <a:cubicBezTo>
                          <a:pt x="5970" y="597"/>
                          <a:pt x="5970" y="597"/>
                          <a:pt x="5947" y="578"/>
                        </a:cubicBezTo>
                        <a:cubicBezTo>
                          <a:pt x="5947" y="560"/>
                          <a:pt x="5929" y="537"/>
                          <a:pt x="5929" y="518"/>
                        </a:cubicBezTo>
                        <a:cubicBezTo>
                          <a:pt x="5892" y="463"/>
                          <a:pt x="5855" y="403"/>
                          <a:pt x="5813" y="347"/>
                        </a:cubicBezTo>
                        <a:cubicBezTo>
                          <a:pt x="5739" y="213"/>
                          <a:pt x="5642" y="75"/>
                          <a:pt x="5527" y="19"/>
                        </a:cubicBezTo>
                        <a:cubicBezTo>
                          <a:pt x="5508" y="1"/>
                          <a:pt x="5448" y="1"/>
                          <a:pt x="539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6" name="Google Shape;1326;p66"/>
                  <p:cNvSpPr/>
                  <p:nvPr/>
                </p:nvSpPr>
                <p:spPr>
                  <a:xfrm>
                    <a:off x="5265414" y="3989791"/>
                    <a:ext cx="1075922" cy="649246"/>
                  </a:xfrm>
                  <a:custGeom>
                    <a:rect b="b" l="l" r="r" t="t"/>
                    <a:pathLst>
                      <a:path extrusionOk="0" h="4055" w="6720">
                        <a:moveTo>
                          <a:pt x="5939" y="0"/>
                        </a:moveTo>
                        <a:cubicBezTo>
                          <a:pt x="5480" y="0"/>
                          <a:pt x="4165" y="435"/>
                          <a:pt x="3734" y="470"/>
                        </a:cubicBezTo>
                        <a:cubicBezTo>
                          <a:pt x="3272" y="511"/>
                          <a:pt x="1174" y="779"/>
                          <a:pt x="597" y="913"/>
                        </a:cubicBezTo>
                        <a:cubicBezTo>
                          <a:pt x="1" y="1047"/>
                          <a:pt x="1" y="2129"/>
                          <a:pt x="79" y="2665"/>
                        </a:cubicBezTo>
                        <a:cubicBezTo>
                          <a:pt x="153" y="3205"/>
                          <a:pt x="500" y="3820"/>
                          <a:pt x="888" y="3995"/>
                        </a:cubicBezTo>
                        <a:cubicBezTo>
                          <a:pt x="985" y="4039"/>
                          <a:pt x="1220" y="4055"/>
                          <a:pt x="1534" y="4055"/>
                        </a:cubicBezTo>
                        <a:cubicBezTo>
                          <a:pt x="2463" y="4055"/>
                          <a:pt x="4085" y="3912"/>
                          <a:pt x="4889" y="3898"/>
                        </a:cubicBezTo>
                        <a:cubicBezTo>
                          <a:pt x="5971" y="3861"/>
                          <a:pt x="6202" y="3496"/>
                          <a:pt x="6299" y="3284"/>
                        </a:cubicBezTo>
                        <a:cubicBezTo>
                          <a:pt x="6414" y="3071"/>
                          <a:pt x="6622" y="2512"/>
                          <a:pt x="6664" y="2147"/>
                        </a:cubicBezTo>
                        <a:cubicBezTo>
                          <a:pt x="6719" y="1782"/>
                          <a:pt x="6585" y="913"/>
                          <a:pt x="6585" y="913"/>
                        </a:cubicBezTo>
                        <a:cubicBezTo>
                          <a:pt x="6530" y="567"/>
                          <a:pt x="6373" y="105"/>
                          <a:pt x="6026" y="8"/>
                        </a:cubicBezTo>
                        <a:cubicBezTo>
                          <a:pt x="6002" y="3"/>
                          <a:pt x="5973" y="0"/>
                          <a:pt x="5939" y="0"/>
                        </a:cubicBezTo>
                        <a:close/>
                      </a:path>
                    </a:pathLst>
                  </a:custGeom>
                  <a:solidFill>
                    <a:srgbClr val="FF93A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7" name="Google Shape;1327;p66"/>
                  <p:cNvSpPr/>
                  <p:nvPr/>
                </p:nvSpPr>
                <p:spPr>
                  <a:xfrm>
                    <a:off x="5259490" y="3981785"/>
                    <a:ext cx="1084728" cy="666218"/>
                  </a:xfrm>
                  <a:custGeom>
                    <a:rect b="b" l="l" r="r" t="t"/>
                    <a:pathLst>
                      <a:path extrusionOk="0" h="4161" w="6775">
                        <a:moveTo>
                          <a:pt x="5921" y="106"/>
                        </a:moveTo>
                        <a:cubicBezTo>
                          <a:pt x="5978" y="106"/>
                          <a:pt x="6022" y="110"/>
                          <a:pt x="6045" y="118"/>
                        </a:cubicBezTo>
                        <a:cubicBezTo>
                          <a:pt x="6197" y="155"/>
                          <a:pt x="6313" y="270"/>
                          <a:pt x="6410" y="446"/>
                        </a:cubicBezTo>
                        <a:cubicBezTo>
                          <a:pt x="6488" y="617"/>
                          <a:pt x="6544" y="811"/>
                          <a:pt x="6585" y="982"/>
                        </a:cubicBezTo>
                        <a:cubicBezTo>
                          <a:pt x="6585" y="982"/>
                          <a:pt x="6604" y="1194"/>
                          <a:pt x="6641" y="1444"/>
                        </a:cubicBezTo>
                        <a:cubicBezTo>
                          <a:pt x="6659" y="1717"/>
                          <a:pt x="6682" y="2003"/>
                          <a:pt x="6659" y="2179"/>
                        </a:cubicBezTo>
                        <a:cubicBezTo>
                          <a:pt x="6604" y="2544"/>
                          <a:pt x="6391" y="3103"/>
                          <a:pt x="6294" y="3292"/>
                        </a:cubicBezTo>
                        <a:cubicBezTo>
                          <a:pt x="6239" y="3408"/>
                          <a:pt x="6160" y="3546"/>
                          <a:pt x="5966" y="3662"/>
                        </a:cubicBezTo>
                        <a:cubicBezTo>
                          <a:pt x="5777" y="3777"/>
                          <a:pt x="5449" y="3870"/>
                          <a:pt x="4926" y="3893"/>
                        </a:cubicBezTo>
                        <a:cubicBezTo>
                          <a:pt x="4390" y="3893"/>
                          <a:pt x="3485" y="3967"/>
                          <a:pt x="2676" y="4008"/>
                        </a:cubicBezTo>
                        <a:cubicBezTo>
                          <a:pt x="2251" y="4027"/>
                          <a:pt x="1868" y="4045"/>
                          <a:pt x="1558" y="4045"/>
                        </a:cubicBezTo>
                        <a:lnTo>
                          <a:pt x="1174" y="4045"/>
                        </a:lnTo>
                        <a:cubicBezTo>
                          <a:pt x="1059" y="4027"/>
                          <a:pt x="980" y="4008"/>
                          <a:pt x="943" y="3985"/>
                        </a:cubicBezTo>
                        <a:cubicBezTo>
                          <a:pt x="768" y="3911"/>
                          <a:pt x="578" y="3736"/>
                          <a:pt x="444" y="3486"/>
                        </a:cubicBezTo>
                        <a:cubicBezTo>
                          <a:pt x="306" y="3255"/>
                          <a:pt x="190" y="2969"/>
                          <a:pt x="153" y="2715"/>
                        </a:cubicBezTo>
                        <a:cubicBezTo>
                          <a:pt x="116" y="2447"/>
                          <a:pt x="98" y="2045"/>
                          <a:pt x="172" y="1698"/>
                        </a:cubicBezTo>
                        <a:cubicBezTo>
                          <a:pt x="190" y="1522"/>
                          <a:pt x="250" y="1370"/>
                          <a:pt x="329" y="1236"/>
                        </a:cubicBezTo>
                        <a:cubicBezTo>
                          <a:pt x="403" y="1120"/>
                          <a:pt x="500" y="1042"/>
                          <a:pt x="634" y="1005"/>
                        </a:cubicBezTo>
                        <a:cubicBezTo>
                          <a:pt x="1211" y="866"/>
                          <a:pt x="3309" y="617"/>
                          <a:pt x="3771" y="561"/>
                        </a:cubicBezTo>
                        <a:cubicBezTo>
                          <a:pt x="4025" y="543"/>
                          <a:pt x="4506" y="404"/>
                          <a:pt x="4968" y="289"/>
                        </a:cubicBezTo>
                        <a:cubicBezTo>
                          <a:pt x="5199" y="233"/>
                          <a:pt x="5430" y="173"/>
                          <a:pt x="5619" y="136"/>
                        </a:cubicBezTo>
                        <a:cubicBezTo>
                          <a:pt x="5733" y="115"/>
                          <a:pt x="5841" y="106"/>
                          <a:pt x="5921" y="106"/>
                        </a:cubicBezTo>
                        <a:close/>
                        <a:moveTo>
                          <a:pt x="5928" y="1"/>
                        </a:moveTo>
                        <a:cubicBezTo>
                          <a:pt x="5843" y="1"/>
                          <a:pt x="5739" y="16"/>
                          <a:pt x="5619" y="39"/>
                        </a:cubicBezTo>
                        <a:cubicBezTo>
                          <a:pt x="5412" y="81"/>
                          <a:pt x="5181" y="136"/>
                          <a:pt x="4950" y="196"/>
                        </a:cubicBezTo>
                        <a:cubicBezTo>
                          <a:pt x="4464" y="312"/>
                          <a:pt x="3984" y="446"/>
                          <a:pt x="3771" y="464"/>
                        </a:cubicBezTo>
                        <a:cubicBezTo>
                          <a:pt x="3291" y="520"/>
                          <a:pt x="1211" y="774"/>
                          <a:pt x="615" y="908"/>
                        </a:cubicBezTo>
                        <a:cubicBezTo>
                          <a:pt x="463" y="945"/>
                          <a:pt x="329" y="1042"/>
                          <a:pt x="250" y="1176"/>
                        </a:cubicBezTo>
                        <a:cubicBezTo>
                          <a:pt x="153" y="1328"/>
                          <a:pt x="98" y="1504"/>
                          <a:pt x="75" y="1675"/>
                        </a:cubicBezTo>
                        <a:cubicBezTo>
                          <a:pt x="1" y="2045"/>
                          <a:pt x="19" y="2447"/>
                          <a:pt x="56" y="2738"/>
                        </a:cubicBezTo>
                        <a:cubicBezTo>
                          <a:pt x="98" y="3006"/>
                          <a:pt x="213" y="3292"/>
                          <a:pt x="366" y="3546"/>
                        </a:cubicBezTo>
                        <a:cubicBezTo>
                          <a:pt x="500" y="3796"/>
                          <a:pt x="694" y="3985"/>
                          <a:pt x="907" y="4082"/>
                        </a:cubicBezTo>
                        <a:cubicBezTo>
                          <a:pt x="962" y="4124"/>
                          <a:pt x="1059" y="4124"/>
                          <a:pt x="1156" y="4142"/>
                        </a:cubicBezTo>
                        <a:cubicBezTo>
                          <a:pt x="1272" y="4142"/>
                          <a:pt x="1406" y="4161"/>
                          <a:pt x="1558" y="4161"/>
                        </a:cubicBezTo>
                        <a:cubicBezTo>
                          <a:pt x="1868" y="4161"/>
                          <a:pt x="2270" y="4142"/>
                          <a:pt x="2676" y="4124"/>
                        </a:cubicBezTo>
                        <a:cubicBezTo>
                          <a:pt x="3485" y="4064"/>
                          <a:pt x="4390" y="4008"/>
                          <a:pt x="4926" y="3985"/>
                        </a:cubicBezTo>
                        <a:cubicBezTo>
                          <a:pt x="5467" y="3985"/>
                          <a:pt x="5814" y="3870"/>
                          <a:pt x="6026" y="3736"/>
                        </a:cubicBezTo>
                        <a:cubicBezTo>
                          <a:pt x="6239" y="3620"/>
                          <a:pt x="6336" y="3449"/>
                          <a:pt x="6391" y="3352"/>
                        </a:cubicBezTo>
                        <a:cubicBezTo>
                          <a:pt x="6488" y="3121"/>
                          <a:pt x="6701" y="2581"/>
                          <a:pt x="6756" y="2197"/>
                        </a:cubicBezTo>
                        <a:cubicBezTo>
                          <a:pt x="6775" y="2003"/>
                          <a:pt x="6756" y="1698"/>
                          <a:pt x="6738" y="1444"/>
                        </a:cubicBezTo>
                        <a:cubicBezTo>
                          <a:pt x="6701" y="1176"/>
                          <a:pt x="6682" y="963"/>
                          <a:pt x="6682" y="963"/>
                        </a:cubicBezTo>
                        <a:cubicBezTo>
                          <a:pt x="6641" y="792"/>
                          <a:pt x="6585" y="580"/>
                          <a:pt x="6488" y="404"/>
                        </a:cubicBezTo>
                        <a:cubicBezTo>
                          <a:pt x="6391" y="215"/>
                          <a:pt x="6257" y="58"/>
                          <a:pt x="6063" y="21"/>
                        </a:cubicBezTo>
                        <a:cubicBezTo>
                          <a:pt x="6026" y="7"/>
                          <a:pt x="5981" y="1"/>
                          <a:pt x="59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8" name="Google Shape;1328;p66"/>
                  <p:cNvSpPr/>
                  <p:nvPr/>
                </p:nvSpPr>
                <p:spPr>
                  <a:xfrm>
                    <a:off x="5407430" y="4219547"/>
                    <a:ext cx="922059" cy="427334"/>
                  </a:xfrm>
                  <a:custGeom>
                    <a:rect b="b" l="l" r="r" t="t"/>
                    <a:pathLst>
                      <a:path extrusionOk="0" h="2669" w="5759">
                        <a:moveTo>
                          <a:pt x="4871" y="0"/>
                        </a:moveTo>
                        <a:cubicBezTo>
                          <a:pt x="4494" y="201"/>
                          <a:pt x="4032" y="230"/>
                          <a:pt x="3510" y="230"/>
                        </a:cubicBezTo>
                        <a:cubicBezTo>
                          <a:pt x="3300" y="230"/>
                          <a:pt x="3079" y="226"/>
                          <a:pt x="2851" y="226"/>
                        </a:cubicBezTo>
                        <a:cubicBezTo>
                          <a:pt x="2513" y="226"/>
                          <a:pt x="2157" y="236"/>
                          <a:pt x="1789" y="287"/>
                        </a:cubicBezTo>
                        <a:cubicBezTo>
                          <a:pt x="560" y="481"/>
                          <a:pt x="1" y="1114"/>
                          <a:pt x="306" y="1983"/>
                        </a:cubicBezTo>
                        <a:cubicBezTo>
                          <a:pt x="515" y="2565"/>
                          <a:pt x="995" y="2669"/>
                          <a:pt x="1451" y="2669"/>
                        </a:cubicBezTo>
                        <a:cubicBezTo>
                          <a:pt x="1671" y="2669"/>
                          <a:pt x="1886" y="2645"/>
                          <a:pt x="2062" y="2639"/>
                        </a:cubicBezTo>
                        <a:cubicBezTo>
                          <a:pt x="2579" y="2639"/>
                          <a:pt x="4603" y="2597"/>
                          <a:pt x="5181" y="2251"/>
                        </a:cubicBezTo>
                        <a:cubicBezTo>
                          <a:pt x="5758" y="1886"/>
                          <a:pt x="5661" y="1849"/>
                          <a:pt x="5486" y="1174"/>
                        </a:cubicBezTo>
                        <a:cubicBezTo>
                          <a:pt x="5315" y="518"/>
                          <a:pt x="4871" y="0"/>
                          <a:pt x="4871" y="0"/>
                        </a:cubicBezTo>
                        <a:close/>
                      </a:path>
                    </a:pathLst>
                  </a:custGeom>
                  <a:solidFill>
                    <a:srgbClr val="00C7E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9" name="Google Shape;1329;p66"/>
                  <p:cNvSpPr/>
                  <p:nvPr/>
                </p:nvSpPr>
                <p:spPr>
                  <a:xfrm>
                    <a:off x="5423121" y="4209941"/>
                    <a:ext cx="896762" cy="445266"/>
                  </a:xfrm>
                  <a:custGeom>
                    <a:rect b="b" l="l" r="r" t="t"/>
                    <a:pathLst>
                      <a:path extrusionOk="0" h="2781" w="5601">
                        <a:moveTo>
                          <a:pt x="4755" y="116"/>
                        </a:moveTo>
                        <a:cubicBezTo>
                          <a:pt x="4773" y="158"/>
                          <a:pt x="5175" y="638"/>
                          <a:pt x="5351" y="1253"/>
                        </a:cubicBezTo>
                        <a:cubicBezTo>
                          <a:pt x="5429" y="1581"/>
                          <a:pt x="5485" y="1752"/>
                          <a:pt x="5466" y="1867"/>
                        </a:cubicBezTo>
                        <a:cubicBezTo>
                          <a:pt x="5466" y="1927"/>
                          <a:pt x="5429" y="1983"/>
                          <a:pt x="5369" y="2043"/>
                        </a:cubicBezTo>
                        <a:cubicBezTo>
                          <a:pt x="5291" y="2098"/>
                          <a:pt x="5198" y="2177"/>
                          <a:pt x="5060" y="2255"/>
                        </a:cubicBezTo>
                        <a:cubicBezTo>
                          <a:pt x="4792" y="2426"/>
                          <a:pt x="4135" y="2523"/>
                          <a:pt x="3502" y="2583"/>
                        </a:cubicBezTo>
                        <a:cubicBezTo>
                          <a:pt x="2846" y="2639"/>
                          <a:pt x="2213" y="2639"/>
                          <a:pt x="1964" y="2639"/>
                        </a:cubicBezTo>
                        <a:cubicBezTo>
                          <a:pt x="1786" y="2650"/>
                          <a:pt x="1586" y="2670"/>
                          <a:pt x="1384" y="2670"/>
                        </a:cubicBezTo>
                        <a:cubicBezTo>
                          <a:pt x="1255" y="2670"/>
                          <a:pt x="1125" y="2662"/>
                          <a:pt x="998" y="2639"/>
                        </a:cubicBezTo>
                        <a:cubicBezTo>
                          <a:pt x="693" y="2602"/>
                          <a:pt x="402" y="2445"/>
                          <a:pt x="250" y="2024"/>
                        </a:cubicBezTo>
                        <a:cubicBezTo>
                          <a:pt x="116" y="1599"/>
                          <a:pt x="171" y="1253"/>
                          <a:pt x="402" y="985"/>
                        </a:cubicBezTo>
                        <a:cubicBezTo>
                          <a:pt x="652" y="694"/>
                          <a:pt x="1095" y="504"/>
                          <a:pt x="1691" y="407"/>
                        </a:cubicBezTo>
                        <a:cubicBezTo>
                          <a:pt x="2043" y="352"/>
                          <a:pt x="2381" y="340"/>
                          <a:pt x="2702" y="340"/>
                        </a:cubicBezTo>
                        <a:cubicBezTo>
                          <a:pt x="2947" y="340"/>
                          <a:pt x="3182" y="347"/>
                          <a:pt x="3405" y="347"/>
                        </a:cubicBezTo>
                        <a:cubicBezTo>
                          <a:pt x="3928" y="347"/>
                          <a:pt x="4366" y="310"/>
                          <a:pt x="4755" y="116"/>
                        </a:cubicBezTo>
                        <a:close/>
                        <a:moveTo>
                          <a:pt x="4773" y="0"/>
                        </a:moveTo>
                        <a:lnTo>
                          <a:pt x="4755" y="19"/>
                        </a:lnTo>
                        <a:cubicBezTo>
                          <a:pt x="4390" y="213"/>
                          <a:pt x="3928" y="231"/>
                          <a:pt x="3405" y="231"/>
                        </a:cubicBezTo>
                        <a:cubicBezTo>
                          <a:pt x="3263" y="231"/>
                          <a:pt x="3115" y="230"/>
                          <a:pt x="2964" y="230"/>
                        </a:cubicBezTo>
                        <a:cubicBezTo>
                          <a:pt x="2566" y="230"/>
                          <a:pt x="2140" y="240"/>
                          <a:pt x="1691" y="310"/>
                        </a:cubicBezTo>
                        <a:cubicBezTo>
                          <a:pt x="1058" y="407"/>
                          <a:pt x="596" y="620"/>
                          <a:pt x="347" y="906"/>
                        </a:cubicBezTo>
                        <a:cubicBezTo>
                          <a:pt x="74" y="1216"/>
                          <a:pt x="0" y="1618"/>
                          <a:pt x="171" y="2061"/>
                        </a:cubicBezTo>
                        <a:cubicBezTo>
                          <a:pt x="323" y="2505"/>
                          <a:pt x="652" y="2676"/>
                          <a:pt x="998" y="2754"/>
                        </a:cubicBezTo>
                        <a:cubicBezTo>
                          <a:pt x="1107" y="2774"/>
                          <a:pt x="1221" y="2781"/>
                          <a:pt x="1334" y="2781"/>
                        </a:cubicBezTo>
                        <a:cubicBezTo>
                          <a:pt x="1559" y="2781"/>
                          <a:pt x="1782" y="2754"/>
                          <a:pt x="1964" y="2754"/>
                        </a:cubicBezTo>
                        <a:cubicBezTo>
                          <a:pt x="2213" y="2736"/>
                          <a:pt x="2865" y="2736"/>
                          <a:pt x="3502" y="2676"/>
                        </a:cubicBezTo>
                        <a:cubicBezTo>
                          <a:pt x="4159" y="2620"/>
                          <a:pt x="4792" y="2542"/>
                          <a:pt x="5120" y="2352"/>
                        </a:cubicBezTo>
                        <a:cubicBezTo>
                          <a:pt x="5254" y="2255"/>
                          <a:pt x="5351" y="2177"/>
                          <a:pt x="5429" y="2121"/>
                        </a:cubicBezTo>
                        <a:cubicBezTo>
                          <a:pt x="5503" y="2043"/>
                          <a:pt x="5563" y="1983"/>
                          <a:pt x="5563" y="1890"/>
                        </a:cubicBezTo>
                        <a:cubicBezTo>
                          <a:pt x="5600" y="1733"/>
                          <a:pt x="5522" y="1562"/>
                          <a:pt x="5448" y="1234"/>
                        </a:cubicBezTo>
                        <a:cubicBezTo>
                          <a:pt x="5272" y="560"/>
                          <a:pt x="4810" y="42"/>
                          <a:pt x="4810" y="42"/>
                        </a:cubicBezTo>
                        <a:lnTo>
                          <a:pt x="4773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0" name="Google Shape;1330;p66"/>
                  <p:cNvSpPr/>
                  <p:nvPr/>
                </p:nvSpPr>
                <p:spPr>
                  <a:xfrm>
                    <a:off x="6085169" y="4108271"/>
                    <a:ext cx="459509" cy="453592"/>
                  </a:xfrm>
                  <a:custGeom>
                    <a:rect b="b" l="l" r="r" t="t"/>
                    <a:pathLst>
                      <a:path extrusionOk="0" h="2833" w="2870">
                        <a:moveTo>
                          <a:pt x="1615" y="0"/>
                        </a:moveTo>
                        <a:cubicBezTo>
                          <a:pt x="1450" y="0"/>
                          <a:pt x="1070" y="25"/>
                          <a:pt x="851" y="233"/>
                        </a:cubicBezTo>
                        <a:cubicBezTo>
                          <a:pt x="560" y="483"/>
                          <a:pt x="116" y="829"/>
                          <a:pt x="60" y="1675"/>
                        </a:cubicBezTo>
                        <a:cubicBezTo>
                          <a:pt x="0" y="2525"/>
                          <a:pt x="389" y="2830"/>
                          <a:pt x="389" y="2830"/>
                        </a:cubicBezTo>
                        <a:cubicBezTo>
                          <a:pt x="389" y="2830"/>
                          <a:pt x="433" y="2833"/>
                          <a:pt x="513" y="2833"/>
                        </a:cubicBezTo>
                        <a:cubicBezTo>
                          <a:pt x="881" y="2833"/>
                          <a:pt x="1999" y="2779"/>
                          <a:pt x="2870" y="2179"/>
                        </a:cubicBezTo>
                        <a:lnTo>
                          <a:pt x="1696" y="2"/>
                        </a:lnTo>
                        <a:cubicBezTo>
                          <a:pt x="1696" y="2"/>
                          <a:pt x="1666" y="0"/>
                          <a:pt x="161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1" name="Google Shape;1331;p66"/>
                  <p:cNvSpPr/>
                  <p:nvPr/>
                </p:nvSpPr>
                <p:spPr>
                  <a:xfrm>
                    <a:off x="6082127" y="4098985"/>
                    <a:ext cx="475199" cy="469763"/>
                  </a:xfrm>
                  <a:custGeom>
                    <a:rect b="b" l="l" r="r" t="t"/>
                    <a:pathLst>
                      <a:path extrusionOk="0" h="2934" w="2968">
                        <a:moveTo>
                          <a:pt x="1697" y="97"/>
                        </a:moveTo>
                        <a:lnTo>
                          <a:pt x="2833" y="2214"/>
                        </a:lnTo>
                        <a:cubicBezTo>
                          <a:pt x="1941" y="2793"/>
                          <a:pt x="833" y="2834"/>
                          <a:pt x="515" y="2834"/>
                        </a:cubicBezTo>
                        <a:cubicBezTo>
                          <a:pt x="462" y="2834"/>
                          <a:pt x="431" y="2833"/>
                          <a:pt x="426" y="2833"/>
                        </a:cubicBezTo>
                        <a:cubicBezTo>
                          <a:pt x="426" y="2833"/>
                          <a:pt x="347" y="2773"/>
                          <a:pt x="274" y="2602"/>
                        </a:cubicBezTo>
                        <a:cubicBezTo>
                          <a:pt x="177" y="2426"/>
                          <a:pt x="98" y="2140"/>
                          <a:pt x="116" y="1733"/>
                        </a:cubicBezTo>
                        <a:cubicBezTo>
                          <a:pt x="195" y="906"/>
                          <a:pt x="597" y="578"/>
                          <a:pt x="907" y="328"/>
                        </a:cubicBezTo>
                        <a:cubicBezTo>
                          <a:pt x="1041" y="194"/>
                          <a:pt x="1235" y="134"/>
                          <a:pt x="1406" y="116"/>
                        </a:cubicBezTo>
                        <a:cubicBezTo>
                          <a:pt x="1563" y="97"/>
                          <a:pt x="1660" y="97"/>
                          <a:pt x="1697" y="97"/>
                        </a:cubicBezTo>
                        <a:close/>
                        <a:moveTo>
                          <a:pt x="1715" y="0"/>
                        </a:moveTo>
                        <a:cubicBezTo>
                          <a:pt x="1715" y="0"/>
                          <a:pt x="1581" y="0"/>
                          <a:pt x="1387" y="19"/>
                        </a:cubicBezTo>
                        <a:cubicBezTo>
                          <a:pt x="1216" y="42"/>
                          <a:pt x="1004" y="97"/>
                          <a:pt x="828" y="250"/>
                        </a:cubicBezTo>
                        <a:cubicBezTo>
                          <a:pt x="542" y="504"/>
                          <a:pt x="98" y="869"/>
                          <a:pt x="19" y="1715"/>
                        </a:cubicBezTo>
                        <a:cubicBezTo>
                          <a:pt x="1" y="2158"/>
                          <a:pt x="79" y="2445"/>
                          <a:pt x="177" y="2639"/>
                        </a:cubicBezTo>
                        <a:cubicBezTo>
                          <a:pt x="274" y="2833"/>
                          <a:pt x="366" y="2930"/>
                          <a:pt x="366" y="2930"/>
                        </a:cubicBezTo>
                        <a:lnTo>
                          <a:pt x="408" y="2930"/>
                        </a:lnTo>
                        <a:cubicBezTo>
                          <a:pt x="408" y="2930"/>
                          <a:pt x="464" y="2933"/>
                          <a:pt x="563" y="2933"/>
                        </a:cubicBezTo>
                        <a:cubicBezTo>
                          <a:pt x="964" y="2933"/>
                          <a:pt x="2063" y="2874"/>
                          <a:pt x="2930" y="2274"/>
                        </a:cubicBezTo>
                        <a:lnTo>
                          <a:pt x="2967" y="2255"/>
                        </a:lnTo>
                        <a:lnTo>
                          <a:pt x="2930" y="2214"/>
                        </a:lnTo>
                        <a:lnTo>
                          <a:pt x="1752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2" name="Google Shape;1332;p66"/>
                  <p:cNvSpPr/>
                  <p:nvPr/>
                </p:nvSpPr>
                <p:spPr>
                  <a:xfrm>
                    <a:off x="6199807" y="3146497"/>
                    <a:ext cx="1729001" cy="1538497"/>
                  </a:xfrm>
                  <a:custGeom>
                    <a:rect b="b" l="l" r="r" t="t"/>
                    <a:pathLst>
                      <a:path extrusionOk="0" h="9609" w="10799">
                        <a:moveTo>
                          <a:pt x="8902" y="0"/>
                        </a:moveTo>
                        <a:cubicBezTo>
                          <a:pt x="8680" y="0"/>
                          <a:pt x="8439" y="49"/>
                          <a:pt x="8179" y="155"/>
                        </a:cubicBezTo>
                        <a:cubicBezTo>
                          <a:pt x="6908" y="677"/>
                          <a:pt x="209" y="4526"/>
                          <a:pt x="209" y="4526"/>
                        </a:cubicBezTo>
                        <a:cubicBezTo>
                          <a:pt x="56" y="4563"/>
                          <a:pt x="1" y="5238"/>
                          <a:pt x="883" y="7146"/>
                        </a:cubicBezTo>
                        <a:cubicBezTo>
                          <a:pt x="1789" y="9068"/>
                          <a:pt x="3096" y="9609"/>
                          <a:pt x="3096" y="9609"/>
                        </a:cubicBezTo>
                        <a:cubicBezTo>
                          <a:pt x="3096" y="9609"/>
                          <a:pt x="9796" y="4235"/>
                          <a:pt x="10124" y="3912"/>
                        </a:cubicBezTo>
                        <a:cubicBezTo>
                          <a:pt x="10434" y="3565"/>
                          <a:pt x="10799" y="2964"/>
                          <a:pt x="10549" y="1735"/>
                        </a:cubicBezTo>
                        <a:cubicBezTo>
                          <a:pt x="10336" y="739"/>
                          <a:pt x="9766" y="0"/>
                          <a:pt x="8902" y="0"/>
                        </a:cubicBezTo>
                        <a:close/>
                      </a:path>
                    </a:pathLst>
                  </a:custGeom>
                  <a:solidFill>
                    <a:srgbClr val="356B9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3" name="Google Shape;1333;p66"/>
                  <p:cNvSpPr/>
                  <p:nvPr/>
                </p:nvSpPr>
                <p:spPr>
                  <a:xfrm>
                    <a:off x="6208773" y="3139452"/>
                    <a:ext cx="1729641" cy="1554508"/>
                  </a:xfrm>
                  <a:custGeom>
                    <a:rect b="b" l="l" r="r" t="t"/>
                    <a:pathLst>
                      <a:path extrusionOk="0" h="9709" w="10803">
                        <a:moveTo>
                          <a:pt x="8872" y="98"/>
                        </a:moveTo>
                        <a:cubicBezTo>
                          <a:pt x="8913" y="98"/>
                          <a:pt x="8953" y="99"/>
                          <a:pt x="8992" y="102"/>
                        </a:cubicBezTo>
                        <a:cubicBezTo>
                          <a:pt x="9241" y="121"/>
                          <a:pt x="9454" y="218"/>
                          <a:pt x="9648" y="375"/>
                        </a:cubicBezTo>
                        <a:cubicBezTo>
                          <a:pt x="10031" y="661"/>
                          <a:pt x="10299" y="1183"/>
                          <a:pt x="10433" y="1779"/>
                        </a:cubicBezTo>
                        <a:cubicBezTo>
                          <a:pt x="10706" y="3008"/>
                          <a:pt x="10341" y="3586"/>
                          <a:pt x="10031" y="3914"/>
                        </a:cubicBezTo>
                        <a:cubicBezTo>
                          <a:pt x="9994" y="3956"/>
                          <a:pt x="9856" y="4071"/>
                          <a:pt x="9648" y="4261"/>
                        </a:cubicBezTo>
                        <a:cubicBezTo>
                          <a:pt x="9435" y="4436"/>
                          <a:pt x="9144" y="4667"/>
                          <a:pt x="8798" y="4935"/>
                        </a:cubicBezTo>
                        <a:cubicBezTo>
                          <a:pt x="8123" y="5494"/>
                          <a:pt x="7259" y="6206"/>
                          <a:pt x="6413" y="6880"/>
                        </a:cubicBezTo>
                        <a:cubicBezTo>
                          <a:pt x="4699" y="8267"/>
                          <a:pt x="3064" y="9574"/>
                          <a:pt x="3040" y="9593"/>
                        </a:cubicBezTo>
                        <a:cubicBezTo>
                          <a:pt x="3022" y="9593"/>
                          <a:pt x="2735" y="9459"/>
                          <a:pt x="2310" y="9112"/>
                        </a:cubicBezTo>
                        <a:cubicBezTo>
                          <a:pt x="1867" y="8729"/>
                          <a:pt x="1331" y="8133"/>
                          <a:pt x="887" y="7167"/>
                        </a:cubicBezTo>
                        <a:cubicBezTo>
                          <a:pt x="425" y="6224"/>
                          <a:pt x="231" y="5573"/>
                          <a:pt x="153" y="5166"/>
                        </a:cubicBezTo>
                        <a:cubicBezTo>
                          <a:pt x="116" y="4972"/>
                          <a:pt x="97" y="4820"/>
                          <a:pt x="116" y="4741"/>
                        </a:cubicBezTo>
                        <a:cubicBezTo>
                          <a:pt x="116" y="4686"/>
                          <a:pt x="134" y="4667"/>
                          <a:pt x="134" y="4649"/>
                        </a:cubicBezTo>
                        <a:cubicBezTo>
                          <a:pt x="153" y="4626"/>
                          <a:pt x="153" y="4607"/>
                          <a:pt x="153" y="4607"/>
                        </a:cubicBezTo>
                        <a:lnTo>
                          <a:pt x="176" y="4607"/>
                        </a:lnTo>
                        <a:cubicBezTo>
                          <a:pt x="176" y="4607"/>
                          <a:pt x="1848" y="3646"/>
                          <a:pt x="3678" y="2625"/>
                        </a:cubicBezTo>
                        <a:cubicBezTo>
                          <a:pt x="5508" y="1604"/>
                          <a:pt x="7508" y="509"/>
                          <a:pt x="8146" y="259"/>
                        </a:cubicBezTo>
                        <a:cubicBezTo>
                          <a:pt x="8403" y="142"/>
                          <a:pt x="8651" y="98"/>
                          <a:pt x="8872" y="98"/>
                        </a:cubicBezTo>
                        <a:close/>
                        <a:moveTo>
                          <a:pt x="8871" y="1"/>
                        </a:moveTo>
                        <a:cubicBezTo>
                          <a:pt x="8637" y="1"/>
                          <a:pt x="8384" y="48"/>
                          <a:pt x="8105" y="162"/>
                        </a:cubicBezTo>
                        <a:cubicBezTo>
                          <a:pt x="7453" y="430"/>
                          <a:pt x="5466" y="1507"/>
                          <a:pt x="3641" y="2528"/>
                        </a:cubicBezTo>
                        <a:cubicBezTo>
                          <a:pt x="1793" y="3568"/>
                          <a:pt x="116" y="4533"/>
                          <a:pt x="116" y="4533"/>
                        </a:cubicBezTo>
                        <a:lnTo>
                          <a:pt x="134" y="4510"/>
                        </a:lnTo>
                        <a:lnTo>
                          <a:pt x="134" y="4510"/>
                        </a:lnTo>
                        <a:cubicBezTo>
                          <a:pt x="97" y="4533"/>
                          <a:pt x="79" y="4552"/>
                          <a:pt x="60" y="4589"/>
                        </a:cubicBezTo>
                        <a:cubicBezTo>
                          <a:pt x="37" y="4626"/>
                          <a:pt x="19" y="4667"/>
                          <a:pt x="19" y="4723"/>
                        </a:cubicBezTo>
                        <a:cubicBezTo>
                          <a:pt x="0" y="4820"/>
                          <a:pt x="0" y="4972"/>
                          <a:pt x="60" y="5185"/>
                        </a:cubicBezTo>
                        <a:cubicBezTo>
                          <a:pt x="134" y="5610"/>
                          <a:pt x="347" y="6266"/>
                          <a:pt x="790" y="7227"/>
                        </a:cubicBezTo>
                        <a:cubicBezTo>
                          <a:pt x="1234" y="8188"/>
                          <a:pt x="1793" y="8807"/>
                          <a:pt x="2255" y="9191"/>
                        </a:cubicBezTo>
                        <a:cubicBezTo>
                          <a:pt x="2694" y="9556"/>
                          <a:pt x="3022" y="9708"/>
                          <a:pt x="3022" y="9708"/>
                        </a:cubicBezTo>
                        <a:lnTo>
                          <a:pt x="3064" y="9708"/>
                        </a:lnTo>
                        <a:lnTo>
                          <a:pt x="3082" y="9690"/>
                        </a:lnTo>
                        <a:cubicBezTo>
                          <a:pt x="3082" y="9690"/>
                          <a:pt x="4755" y="8345"/>
                          <a:pt x="6469" y="6978"/>
                        </a:cubicBezTo>
                        <a:cubicBezTo>
                          <a:pt x="7314" y="6284"/>
                          <a:pt x="8202" y="5573"/>
                          <a:pt x="8858" y="5032"/>
                        </a:cubicBezTo>
                        <a:cubicBezTo>
                          <a:pt x="9204" y="4741"/>
                          <a:pt x="9491" y="4510"/>
                          <a:pt x="9703" y="4339"/>
                        </a:cubicBezTo>
                        <a:cubicBezTo>
                          <a:pt x="9916" y="4145"/>
                          <a:pt x="10050" y="4030"/>
                          <a:pt x="10110" y="3993"/>
                        </a:cubicBezTo>
                        <a:cubicBezTo>
                          <a:pt x="10415" y="3646"/>
                          <a:pt x="10803" y="3008"/>
                          <a:pt x="10530" y="1761"/>
                        </a:cubicBezTo>
                        <a:cubicBezTo>
                          <a:pt x="10396" y="1142"/>
                          <a:pt x="10128" y="606"/>
                          <a:pt x="9703" y="296"/>
                        </a:cubicBezTo>
                        <a:cubicBezTo>
                          <a:pt x="9509" y="144"/>
                          <a:pt x="9260" y="47"/>
                          <a:pt x="8992" y="5"/>
                        </a:cubicBezTo>
                        <a:cubicBezTo>
                          <a:pt x="8952" y="2"/>
                          <a:pt x="8912" y="1"/>
                          <a:pt x="8871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4" name="Google Shape;1334;p66"/>
                  <p:cNvSpPr/>
                  <p:nvPr/>
                </p:nvSpPr>
                <p:spPr>
                  <a:xfrm>
                    <a:off x="7046941" y="2557776"/>
                    <a:ext cx="647475" cy="769809"/>
                  </a:xfrm>
                  <a:custGeom>
                    <a:rect b="b" l="l" r="r" t="t"/>
                    <a:pathLst>
                      <a:path extrusionOk="0" h="4808" w="4044">
                        <a:moveTo>
                          <a:pt x="2751" y="0"/>
                        </a:moveTo>
                        <a:cubicBezTo>
                          <a:pt x="2690" y="0"/>
                          <a:pt x="2639" y="2"/>
                          <a:pt x="2602" y="2"/>
                        </a:cubicBezTo>
                        <a:cubicBezTo>
                          <a:pt x="2103" y="20"/>
                          <a:pt x="1733" y="367"/>
                          <a:pt x="1368" y="695"/>
                        </a:cubicBezTo>
                        <a:cubicBezTo>
                          <a:pt x="906" y="1120"/>
                          <a:pt x="559" y="1466"/>
                          <a:pt x="176" y="1965"/>
                        </a:cubicBezTo>
                        <a:cubicBezTo>
                          <a:pt x="0" y="2136"/>
                          <a:pt x="60" y="2409"/>
                          <a:pt x="157" y="2622"/>
                        </a:cubicBezTo>
                        <a:cubicBezTo>
                          <a:pt x="388" y="3255"/>
                          <a:pt x="716" y="3832"/>
                          <a:pt x="1081" y="4391"/>
                        </a:cubicBezTo>
                        <a:cubicBezTo>
                          <a:pt x="1215" y="4578"/>
                          <a:pt x="1410" y="4807"/>
                          <a:pt x="1665" y="4807"/>
                        </a:cubicBezTo>
                        <a:cubicBezTo>
                          <a:pt x="1700" y="4807"/>
                          <a:pt x="1737" y="4803"/>
                          <a:pt x="1774" y="4793"/>
                        </a:cubicBezTo>
                        <a:cubicBezTo>
                          <a:pt x="1964" y="4701"/>
                          <a:pt x="2079" y="4470"/>
                          <a:pt x="2237" y="4294"/>
                        </a:cubicBezTo>
                        <a:cubicBezTo>
                          <a:pt x="2736" y="3583"/>
                          <a:pt x="3235" y="2871"/>
                          <a:pt x="3641" y="2081"/>
                        </a:cubicBezTo>
                        <a:cubicBezTo>
                          <a:pt x="3835" y="1656"/>
                          <a:pt x="4043" y="1138"/>
                          <a:pt x="3835" y="676"/>
                        </a:cubicBezTo>
                        <a:cubicBezTo>
                          <a:pt x="3738" y="385"/>
                          <a:pt x="3678" y="311"/>
                          <a:pt x="3313" y="80"/>
                        </a:cubicBezTo>
                        <a:cubicBezTo>
                          <a:pt x="3132" y="10"/>
                          <a:pt x="2911" y="0"/>
                          <a:pt x="2751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5" name="Google Shape;1335;p66"/>
                  <p:cNvSpPr/>
                  <p:nvPr/>
                </p:nvSpPr>
                <p:spPr>
                  <a:xfrm>
                    <a:off x="7046941" y="2579391"/>
                    <a:ext cx="657081" cy="757320"/>
                  </a:xfrm>
                  <a:custGeom>
                    <a:rect b="b" l="l" r="r" t="t"/>
                    <a:pathLst>
                      <a:path extrusionOk="0" h="4730" w="4104">
                        <a:moveTo>
                          <a:pt x="3489" y="1"/>
                        </a:moveTo>
                        <a:cubicBezTo>
                          <a:pt x="3563" y="116"/>
                          <a:pt x="3641" y="232"/>
                          <a:pt x="3641" y="232"/>
                        </a:cubicBezTo>
                        <a:lnTo>
                          <a:pt x="3623" y="232"/>
                        </a:lnTo>
                        <a:lnTo>
                          <a:pt x="3641" y="250"/>
                        </a:lnTo>
                        <a:cubicBezTo>
                          <a:pt x="3697" y="329"/>
                          <a:pt x="3738" y="426"/>
                          <a:pt x="3794" y="560"/>
                        </a:cubicBezTo>
                        <a:cubicBezTo>
                          <a:pt x="3988" y="1003"/>
                          <a:pt x="3794" y="1502"/>
                          <a:pt x="3581" y="1927"/>
                        </a:cubicBezTo>
                        <a:cubicBezTo>
                          <a:pt x="3179" y="2694"/>
                          <a:pt x="2699" y="3429"/>
                          <a:pt x="2176" y="4141"/>
                        </a:cubicBezTo>
                        <a:cubicBezTo>
                          <a:pt x="2042" y="4312"/>
                          <a:pt x="1927" y="4524"/>
                          <a:pt x="1756" y="4621"/>
                        </a:cubicBezTo>
                        <a:cubicBezTo>
                          <a:pt x="1725" y="4625"/>
                          <a:pt x="1696" y="4628"/>
                          <a:pt x="1667" y="4628"/>
                        </a:cubicBezTo>
                        <a:cubicBezTo>
                          <a:pt x="1566" y="4628"/>
                          <a:pt x="1476" y="4600"/>
                          <a:pt x="1386" y="4524"/>
                        </a:cubicBezTo>
                        <a:cubicBezTo>
                          <a:pt x="1294" y="4450"/>
                          <a:pt x="1197" y="4335"/>
                          <a:pt x="1118" y="4238"/>
                        </a:cubicBezTo>
                        <a:cubicBezTo>
                          <a:pt x="753" y="3679"/>
                          <a:pt x="425" y="3083"/>
                          <a:pt x="194" y="2463"/>
                        </a:cubicBezTo>
                        <a:cubicBezTo>
                          <a:pt x="157" y="2371"/>
                          <a:pt x="116" y="2256"/>
                          <a:pt x="116" y="2140"/>
                        </a:cubicBezTo>
                        <a:cubicBezTo>
                          <a:pt x="116" y="2043"/>
                          <a:pt x="139" y="1946"/>
                          <a:pt x="213" y="1867"/>
                        </a:cubicBezTo>
                        <a:lnTo>
                          <a:pt x="213" y="1849"/>
                        </a:lnTo>
                        <a:lnTo>
                          <a:pt x="231" y="1849"/>
                        </a:lnTo>
                        <a:cubicBezTo>
                          <a:pt x="601" y="1368"/>
                          <a:pt x="947" y="1022"/>
                          <a:pt x="1409" y="597"/>
                        </a:cubicBezTo>
                        <a:cubicBezTo>
                          <a:pt x="1525" y="481"/>
                          <a:pt x="1640" y="366"/>
                          <a:pt x="1774" y="269"/>
                        </a:cubicBezTo>
                        <a:cubicBezTo>
                          <a:pt x="1774" y="232"/>
                          <a:pt x="1756" y="213"/>
                          <a:pt x="1696" y="213"/>
                        </a:cubicBezTo>
                        <a:cubicBezTo>
                          <a:pt x="1562" y="310"/>
                          <a:pt x="1446" y="426"/>
                          <a:pt x="1331" y="523"/>
                        </a:cubicBezTo>
                        <a:cubicBezTo>
                          <a:pt x="869" y="943"/>
                          <a:pt x="522" y="1290"/>
                          <a:pt x="157" y="1793"/>
                        </a:cubicBezTo>
                        <a:cubicBezTo>
                          <a:pt x="42" y="1886"/>
                          <a:pt x="0" y="2024"/>
                          <a:pt x="23" y="2140"/>
                        </a:cubicBezTo>
                        <a:cubicBezTo>
                          <a:pt x="23" y="2274"/>
                          <a:pt x="60" y="2390"/>
                          <a:pt x="97" y="2505"/>
                        </a:cubicBezTo>
                        <a:cubicBezTo>
                          <a:pt x="328" y="3138"/>
                          <a:pt x="675" y="3734"/>
                          <a:pt x="1040" y="4293"/>
                        </a:cubicBezTo>
                        <a:cubicBezTo>
                          <a:pt x="1118" y="4409"/>
                          <a:pt x="1215" y="4524"/>
                          <a:pt x="1331" y="4621"/>
                        </a:cubicBezTo>
                        <a:cubicBezTo>
                          <a:pt x="1436" y="4683"/>
                          <a:pt x="1552" y="4730"/>
                          <a:pt x="1673" y="4730"/>
                        </a:cubicBezTo>
                        <a:cubicBezTo>
                          <a:pt x="1706" y="4730"/>
                          <a:pt x="1740" y="4726"/>
                          <a:pt x="1774" y="4718"/>
                        </a:cubicBezTo>
                        <a:lnTo>
                          <a:pt x="1793" y="4718"/>
                        </a:lnTo>
                        <a:cubicBezTo>
                          <a:pt x="2006" y="4603"/>
                          <a:pt x="2121" y="4353"/>
                          <a:pt x="2273" y="4196"/>
                        </a:cubicBezTo>
                        <a:cubicBezTo>
                          <a:pt x="2773" y="3485"/>
                          <a:pt x="3276" y="2755"/>
                          <a:pt x="3678" y="1983"/>
                        </a:cubicBezTo>
                        <a:lnTo>
                          <a:pt x="3678" y="1964"/>
                        </a:lnTo>
                        <a:cubicBezTo>
                          <a:pt x="3891" y="1539"/>
                          <a:pt x="4103" y="1022"/>
                          <a:pt x="3891" y="523"/>
                        </a:cubicBezTo>
                        <a:cubicBezTo>
                          <a:pt x="3835" y="384"/>
                          <a:pt x="3794" y="269"/>
                          <a:pt x="3720" y="195"/>
                        </a:cubicBezTo>
                        <a:cubicBezTo>
                          <a:pt x="3660" y="116"/>
                          <a:pt x="3581" y="61"/>
                          <a:pt x="34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6" name="Google Shape;1336;p66"/>
                  <p:cNvSpPr/>
                  <p:nvPr/>
                </p:nvSpPr>
                <p:spPr>
                  <a:xfrm>
                    <a:off x="5212898" y="1090858"/>
                    <a:ext cx="327260" cy="666058"/>
                  </a:xfrm>
                  <a:custGeom>
                    <a:rect b="b" l="l" r="r" t="t"/>
                    <a:pathLst>
                      <a:path extrusionOk="0" h="4160" w="2044">
                        <a:moveTo>
                          <a:pt x="321" y="1"/>
                        </a:moveTo>
                        <a:cubicBezTo>
                          <a:pt x="282" y="1"/>
                          <a:pt x="245" y="7"/>
                          <a:pt x="213" y="20"/>
                        </a:cubicBezTo>
                        <a:cubicBezTo>
                          <a:pt x="42" y="94"/>
                          <a:pt x="1" y="57"/>
                          <a:pt x="98" y="616"/>
                        </a:cubicBezTo>
                        <a:cubicBezTo>
                          <a:pt x="195" y="1175"/>
                          <a:pt x="560" y="2926"/>
                          <a:pt x="560" y="2926"/>
                        </a:cubicBezTo>
                        <a:lnTo>
                          <a:pt x="1775" y="4160"/>
                        </a:lnTo>
                        <a:cubicBezTo>
                          <a:pt x="1775" y="4160"/>
                          <a:pt x="2043" y="3947"/>
                          <a:pt x="1891" y="3467"/>
                        </a:cubicBezTo>
                        <a:cubicBezTo>
                          <a:pt x="1733" y="3004"/>
                          <a:pt x="1100" y="653"/>
                          <a:pt x="943" y="385"/>
                        </a:cubicBezTo>
                        <a:cubicBezTo>
                          <a:pt x="816" y="160"/>
                          <a:pt x="526" y="1"/>
                          <a:pt x="321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7" name="Google Shape;1337;p66"/>
                  <p:cNvSpPr/>
                  <p:nvPr/>
                </p:nvSpPr>
                <p:spPr>
                  <a:xfrm>
                    <a:off x="5210016" y="1082853"/>
                    <a:ext cx="324218" cy="683029"/>
                  </a:xfrm>
                  <a:custGeom>
                    <a:rect b="b" l="l" r="r" t="t"/>
                    <a:pathLst>
                      <a:path extrusionOk="0" h="4266" w="2025">
                        <a:moveTo>
                          <a:pt x="350" y="106"/>
                        </a:moveTo>
                        <a:cubicBezTo>
                          <a:pt x="422" y="106"/>
                          <a:pt x="509" y="127"/>
                          <a:pt x="596" y="167"/>
                        </a:cubicBezTo>
                        <a:cubicBezTo>
                          <a:pt x="730" y="222"/>
                          <a:pt x="846" y="338"/>
                          <a:pt x="924" y="453"/>
                        </a:cubicBezTo>
                        <a:cubicBezTo>
                          <a:pt x="961" y="513"/>
                          <a:pt x="1021" y="703"/>
                          <a:pt x="1118" y="975"/>
                        </a:cubicBezTo>
                        <a:cubicBezTo>
                          <a:pt x="1192" y="1243"/>
                          <a:pt x="1289" y="1571"/>
                          <a:pt x="1386" y="1918"/>
                        </a:cubicBezTo>
                        <a:cubicBezTo>
                          <a:pt x="1599" y="2592"/>
                          <a:pt x="1793" y="3304"/>
                          <a:pt x="1867" y="3535"/>
                        </a:cubicBezTo>
                        <a:cubicBezTo>
                          <a:pt x="1927" y="3766"/>
                          <a:pt x="1909" y="3919"/>
                          <a:pt x="1849" y="4016"/>
                        </a:cubicBezTo>
                        <a:cubicBezTo>
                          <a:pt x="1830" y="4094"/>
                          <a:pt x="1812" y="4113"/>
                          <a:pt x="1793" y="4131"/>
                        </a:cubicBezTo>
                        <a:lnTo>
                          <a:pt x="638" y="2957"/>
                        </a:lnTo>
                        <a:cubicBezTo>
                          <a:pt x="615" y="2939"/>
                          <a:pt x="250" y="1206"/>
                          <a:pt x="176" y="647"/>
                        </a:cubicBezTo>
                        <a:cubicBezTo>
                          <a:pt x="116" y="375"/>
                          <a:pt x="97" y="241"/>
                          <a:pt x="116" y="204"/>
                        </a:cubicBezTo>
                        <a:cubicBezTo>
                          <a:pt x="116" y="185"/>
                          <a:pt x="134" y="185"/>
                          <a:pt x="153" y="167"/>
                        </a:cubicBezTo>
                        <a:cubicBezTo>
                          <a:pt x="176" y="144"/>
                          <a:pt x="213" y="144"/>
                          <a:pt x="250" y="125"/>
                        </a:cubicBezTo>
                        <a:cubicBezTo>
                          <a:pt x="277" y="112"/>
                          <a:pt x="311" y="106"/>
                          <a:pt x="350" y="106"/>
                        </a:cubicBezTo>
                        <a:close/>
                        <a:moveTo>
                          <a:pt x="344" y="1"/>
                        </a:moveTo>
                        <a:cubicBezTo>
                          <a:pt x="297" y="1"/>
                          <a:pt x="253" y="9"/>
                          <a:pt x="213" y="28"/>
                        </a:cubicBezTo>
                        <a:cubicBezTo>
                          <a:pt x="176" y="51"/>
                          <a:pt x="134" y="51"/>
                          <a:pt x="97" y="70"/>
                        </a:cubicBezTo>
                        <a:cubicBezTo>
                          <a:pt x="60" y="88"/>
                          <a:pt x="37" y="125"/>
                          <a:pt x="19" y="167"/>
                        </a:cubicBezTo>
                        <a:cubicBezTo>
                          <a:pt x="0" y="259"/>
                          <a:pt x="19" y="398"/>
                          <a:pt x="60" y="666"/>
                        </a:cubicBezTo>
                        <a:cubicBezTo>
                          <a:pt x="153" y="1225"/>
                          <a:pt x="541" y="2994"/>
                          <a:pt x="541" y="2994"/>
                        </a:cubicBezTo>
                        <a:lnTo>
                          <a:pt x="541" y="3013"/>
                        </a:lnTo>
                        <a:lnTo>
                          <a:pt x="1793" y="4265"/>
                        </a:lnTo>
                        <a:lnTo>
                          <a:pt x="1830" y="4247"/>
                        </a:lnTo>
                        <a:cubicBezTo>
                          <a:pt x="1830" y="4247"/>
                          <a:pt x="1909" y="4187"/>
                          <a:pt x="1946" y="4053"/>
                        </a:cubicBezTo>
                        <a:cubicBezTo>
                          <a:pt x="2001" y="3937"/>
                          <a:pt x="2024" y="3748"/>
                          <a:pt x="1946" y="3493"/>
                        </a:cubicBezTo>
                        <a:cubicBezTo>
                          <a:pt x="1885" y="3262"/>
                          <a:pt x="1696" y="2569"/>
                          <a:pt x="1483" y="1876"/>
                        </a:cubicBezTo>
                        <a:cubicBezTo>
                          <a:pt x="1386" y="1553"/>
                          <a:pt x="1289" y="1206"/>
                          <a:pt x="1216" y="952"/>
                        </a:cubicBezTo>
                        <a:cubicBezTo>
                          <a:pt x="1118" y="684"/>
                          <a:pt x="1058" y="490"/>
                          <a:pt x="1021" y="416"/>
                        </a:cubicBezTo>
                        <a:cubicBezTo>
                          <a:pt x="924" y="259"/>
                          <a:pt x="790" y="144"/>
                          <a:pt x="638" y="70"/>
                        </a:cubicBezTo>
                        <a:cubicBezTo>
                          <a:pt x="535" y="30"/>
                          <a:pt x="434" y="1"/>
                          <a:pt x="344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8" name="Google Shape;1338;p66"/>
                  <p:cNvSpPr/>
                  <p:nvPr/>
                </p:nvSpPr>
                <p:spPr>
                  <a:xfrm>
                    <a:off x="5148535" y="2061599"/>
                    <a:ext cx="714880" cy="1084905"/>
                  </a:xfrm>
                  <a:custGeom>
                    <a:rect b="b" l="l" r="r" t="t"/>
                    <a:pathLst>
                      <a:path extrusionOk="0" h="6776" w="4465">
                        <a:moveTo>
                          <a:pt x="3254" y="0"/>
                        </a:moveTo>
                        <a:cubicBezTo>
                          <a:pt x="3254" y="0"/>
                          <a:pt x="2408" y="19"/>
                          <a:pt x="1502" y="268"/>
                        </a:cubicBezTo>
                        <a:cubicBezTo>
                          <a:pt x="615" y="499"/>
                          <a:pt x="1" y="1368"/>
                          <a:pt x="1" y="1368"/>
                        </a:cubicBezTo>
                        <a:cubicBezTo>
                          <a:pt x="1" y="1368"/>
                          <a:pt x="828" y="4967"/>
                          <a:pt x="1558" y="5873"/>
                        </a:cubicBezTo>
                        <a:cubicBezTo>
                          <a:pt x="2067" y="6501"/>
                          <a:pt x="2501" y="6776"/>
                          <a:pt x="2912" y="6776"/>
                        </a:cubicBezTo>
                        <a:cubicBezTo>
                          <a:pt x="3094" y="6776"/>
                          <a:pt x="3271" y="6722"/>
                          <a:pt x="3448" y="6622"/>
                        </a:cubicBezTo>
                        <a:cubicBezTo>
                          <a:pt x="4044" y="6275"/>
                          <a:pt x="4464" y="5374"/>
                          <a:pt x="4464" y="5374"/>
                        </a:cubicBezTo>
                        <a:lnTo>
                          <a:pt x="3254" y="0"/>
                        </a:ln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9" name="Google Shape;1339;p66"/>
                  <p:cNvSpPr/>
                  <p:nvPr/>
                </p:nvSpPr>
                <p:spPr>
                  <a:xfrm>
                    <a:off x="5138928" y="2055675"/>
                    <a:ext cx="734093" cy="1098835"/>
                  </a:xfrm>
                  <a:custGeom>
                    <a:rect b="b" l="l" r="r" t="t"/>
                    <a:pathLst>
                      <a:path extrusionOk="0" h="6863" w="4585">
                        <a:moveTo>
                          <a:pt x="3277" y="97"/>
                        </a:moveTo>
                        <a:lnTo>
                          <a:pt x="4469" y="5411"/>
                        </a:lnTo>
                        <a:cubicBezTo>
                          <a:pt x="4469" y="5429"/>
                          <a:pt x="4372" y="5619"/>
                          <a:pt x="4201" y="5892"/>
                        </a:cubicBezTo>
                        <a:cubicBezTo>
                          <a:pt x="4025" y="6141"/>
                          <a:pt x="3757" y="6451"/>
                          <a:pt x="3485" y="6603"/>
                        </a:cubicBezTo>
                        <a:cubicBezTo>
                          <a:pt x="3307" y="6709"/>
                          <a:pt x="3137" y="6765"/>
                          <a:pt x="2964" y="6765"/>
                        </a:cubicBezTo>
                        <a:cubicBezTo>
                          <a:pt x="2857" y="6765"/>
                          <a:pt x="2750" y="6744"/>
                          <a:pt x="2639" y="6700"/>
                        </a:cubicBezTo>
                        <a:cubicBezTo>
                          <a:pt x="2353" y="6603"/>
                          <a:pt x="2025" y="6335"/>
                          <a:pt x="1660" y="5892"/>
                        </a:cubicBezTo>
                        <a:cubicBezTo>
                          <a:pt x="1484" y="5661"/>
                          <a:pt x="1290" y="5272"/>
                          <a:pt x="1119" y="4810"/>
                        </a:cubicBezTo>
                        <a:cubicBezTo>
                          <a:pt x="925" y="4348"/>
                          <a:pt x="754" y="3812"/>
                          <a:pt x="620" y="3309"/>
                        </a:cubicBezTo>
                        <a:cubicBezTo>
                          <a:pt x="310" y="2311"/>
                          <a:pt x="116" y="1442"/>
                          <a:pt x="116" y="1423"/>
                        </a:cubicBezTo>
                        <a:cubicBezTo>
                          <a:pt x="135" y="1386"/>
                          <a:pt x="712" y="578"/>
                          <a:pt x="1581" y="347"/>
                        </a:cubicBezTo>
                        <a:cubicBezTo>
                          <a:pt x="2427" y="116"/>
                          <a:pt x="3217" y="97"/>
                          <a:pt x="3277" y="97"/>
                        </a:cubicBezTo>
                        <a:close/>
                        <a:moveTo>
                          <a:pt x="3314" y="0"/>
                        </a:moveTo>
                        <a:cubicBezTo>
                          <a:pt x="3314" y="0"/>
                          <a:pt x="2445" y="0"/>
                          <a:pt x="1562" y="250"/>
                        </a:cubicBezTo>
                        <a:cubicBezTo>
                          <a:pt x="638" y="499"/>
                          <a:pt x="19" y="1386"/>
                          <a:pt x="19" y="1386"/>
                        </a:cubicBezTo>
                        <a:lnTo>
                          <a:pt x="1" y="1405"/>
                        </a:lnTo>
                        <a:lnTo>
                          <a:pt x="1" y="1423"/>
                        </a:lnTo>
                        <a:cubicBezTo>
                          <a:pt x="1" y="1423"/>
                          <a:pt x="213" y="2329"/>
                          <a:pt x="523" y="3332"/>
                        </a:cubicBezTo>
                        <a:cubicBezTo>
                          <a:pt x="657" y="3849"/>
                          <a:pt x="828" y="4390"/>
                          <a:pt x="1022" y="4852"/>
                        </a:cubicBezTo>
                        <a:cubicBezTo>
                          <a:pt x="1197" y="5314"/>
                          <a:pt x="1387" y="5716"/>
                          <a:pt x="1581" y="5947"/>
                        </a:cubicBezTo>
                        <a:cubicBezTo>
                          <a:pt x="1946" y="6409"/>
                          <a:pt x="2293" y="6682"/>
                          <a:pt x="2602" y="6797"/>
                        </a:cubicBezTo>
                        <a:cubicBezTo>
                          <a:pt x="2727" y="6841"/>
                          <a:pt x="2848" y="6862"/>
                          <a:pt x="2968" y="6862"/>
                        </a:cubicBezTo>
                        <a:cubicBezTo>
                          <a:pt x="3163" y="6862"/>
                          <a:pt x="3353" y="6806"/>
                          <a:pt x="3545" y="6700"/>
                        </a:cubicBezTo>
                        <a:cubicBezTo>
                          <a:pt x="3831" y="6525"/>
                          <a:pt x="4104" y="6220"/>
                          <a:pt x="4275" y="5929"/>
                        </a:cubicBezTo>
                        <a:cubicBezTo>
                          <a:pt x="4469" y="5661"/>
                          <a:pt x="4566" y="5429"/>
                          <a:pt x="4566" y="5429"/>
                        </a:cubicBezTo>
                        <a:lnTo>
                          <a:pt x="4584" y="5429"/>
                        </a:lnTo>
                        <a:lnTo>
                          <a:pt x="4584" y="5411"/>
                        </a:lnTo>
                        <a:lnTo>
                          <a:pt x="3351" y="0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0" name="Google Shape;1340;p66"/>
                  <p:cNvSpPr/>
                  <p:nvPr/>
                </p:nvSpPr>
                <p:spPr>
                  <a:xfrm>
                    <a:off x="5022049" y="1591038"/>
                    <a:ext cx="678536" cy="706085"/>
                  </a:xfrm>
                  <a:custGeom>
                    <a:rect b="b" l="l" r="r" t="t"/>
                    <a:pathLst>
                      <a:path extrusionOk="0" h="4410" w="4238">
                        <a:moveTo>
                          <a:pt x="2646" y="1"/>
                        </a:moveTo>
                        <a:cubicBezTo>
                          <a:pt x="2520" y="1"/>
                          <a:pt x="2387" y="27"/>
                          <a:pt x="2251" y="70"/>
                        </a:cubicBezTo>
                        <a:cubicBezTo>
                          <a:pt x="1789" y="246"/>
                          <a:pt x="1137" y="611"/>
                          <a:pt x="634" y="823"/>
                        </a:cubicBezTo>
                        <a:cubicBezTo>
                          <a:pt x="135" y="1013"/>
                          <a:pt x="1" y="1359"/>
                          <a:pt x="98" y="1960"/>
                        </a:cubicBezTo>
                        <a:cubicBezTo>
                          <a:pt x="213" y="2556"/>
                          <a:pt x="560" y="3845"/>
                          <a:pt x="791" y="4307"/>
                        </a:cubicBezTo>
                        <a:cubicBezTo>
                          <a:pt x="827" y="4379"/>
                          <a:pt x="925" y="4409"/>
                          <a:pt x="1065" y="4409"/>
                        </a:cubicBezTo>
                        <a:cubicBezTo>
                          <a:pt x="1824" y="4409"/>
                          <a:pt x="3813" y="3517"/>
                          <a:pt x="3813" y="3517"/>
                        </a:cubicBezTo>
                        <a:cubicBezTo>
                          <a:pt x="3813" y="3517"/>
                          <a:pt x="4238" y="2861"/>
                          <a:pt x="4215" y="2496"/>
                        </a:cubicBezTo>
                        <a:cubicBezTo>
                          <a:pt x="4178" y="2131"/>
                          <a:pt x="3679" y="1401"/>
                          <a:pt x="3429" y="689"/>
                        </a:cubicBezTo>
                        <a:cubicBezTo>
                          <a:pt x="3246" y="174"/>
                          <a:pt x="2968" y="1"/>
                          <a:pt x="264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1" name="Google Shape;1341;p66"/>
                  <p:cNvSpPr/>
                  <p:nvPr/>
                </p:nvSpPr>
                <p:spPr>
                  <a:xfrm>
                    <a:off x="5022049" y="1583673"/>
                    <a:ext cx="684460" cy="715532"/>
                  </a:xfrm>
                  <a:custGeom>
                    <a:rect b="b" l="l" r="r" t="t"/>
                    <a:pathLst>
                      <a:path extrusionOk="0" h="4469" w="4275">
                        <a:moveTo>
                          <a:pt x="2597" y="0"/>
                        </a:moveTo>
                        <a:cubicBezTo>
                          <a:pt x="2482" y="0"/>
                          <a:pt x="2366" y="42"/>
                          <a:pt x="2232" y="79"/>
                        </a:cubicBezTo>
                        <a:cubicBezTo>
                          <a:pt x="1770" y="250"/>
                          <a:pt x="1096" y="596"/>
                          <a:pt x="615" y="809"/>
                        </a:cubicBezTo>
                        <a:cubicBezTo>
                          <a:pt x="347" y="925"/>
                          <a:pt x="172" y="1059"/>
                          <a:pt x="98" y="1271"/>
                        </a:cubicBezTo>
                        <a:cubicBezTo>
                          <a:pt x="1" y="1465"/>
                          <a:pt x="1" y="1715"/>
                          <a:pt x="56" y="2024"/>
                        </a:cubicBezTo>
                        <a:cubicBezTo>
                          <a:pt x="172" y="2620"/>
                          <a:pt x="518" y="3891"/>
                          <a:pt x="749" y="4371"/>
                        </a:cubicBezTo>
                        <a:cubicBezTo>
                          <a:pt x="772" y="4408"/>
                          <a:pt x="791" y="4450"/>
                          <a:pt x="846" y="4468"/>
                        </a:cubicBezTo>
                        <a:cubicBezTo>
                          <a:pt x="828" y="4408"/>
                          <a:pt x="791" y="4334"/>
                          <a:pt x="809" y="4256"/>
                        </a:cubicBezTo>
                        <a:cubicBezTo>
                          <a:pt x="578" y="3757"/>
                          <a:pt x="250" y="2560"/>
                          <a:pt x="153" y="2006"/>
                        </a:cubicBezTo>
                        <a:cubicBezTo>
                          <a:pt x="98" y="1696"/>
                          <a:pt x="98" y="1484"/>
                          <a:pt x="172" y="1313"/>
                        </a:cubicBezTo>
                        <a:cubicBezTo>
                          <a:pt x="250" y="1137"/>
                          <a:pt x="403" y="1003"/>
                          <a:pt x="657" y="906"/>
                        </a:cubicBezTo>
                        <a:cubicBezTo>
                          <a:pt x="1156" y="693"/>
                          <a:pt x="1812" y="328"/>
                          <a:pt x="2274" y="176"/>
                        </a:cubicBezTo>
                        <a:cubicBezTo>
                          <a:pt x="2418" y="127"/>
                          <a:pt x="2552" y="94"/>
                          <a:pt x="2681" y="94"/>
                        </a:cubicBezTo>
                        <a:cubicBezTo>
                          <a:pt x="2758" y="94"/>
                          <a:pt x="2834" y="106"/>
                          <a:pt x="2907" y="134"/>
                        </a:cubicBezTo>
                        <a:cubicBezTo>
                          <a:pt x="3101" y="213"/>
                          <a:pt x="3254" y="407"/>
                          <a:pt x="3388" y="754"/>
                        </a:cubicBezTo>
                        <a:cubicBezTo>
                          <a:pt x="3503" y="1100"/>
                          <a:pt x="3697" y="1465"/>
                          <a:pt x="3850" y="1793"/>
                        </a:cubicBezTo>
                        <a:cubicBezTo>
                          <a:pt x="4025" y="2098"/>
                          <a:pt x="4159" y="2389"/>
                          <a:pt x="4159" y="2542"/>
                        </a:cubicBezTo>
                        <a:cubicBezTo>
                          <a:pt x="4178" y="2676"/>
                          <a:pt x="4099" y="2888"/>
                          <a:pt x="4025" y="3064"/>
                        </a:cubicBezTo>
                        <a:cubicBezTo>
                          <a:pt x="4025" y="3119"/>
                          <a:pt x="4025" y="3198"/>
                          <a:pt x="4044" y="3253"/>
                        </a:cubicBezTo>
                        <a:cubicBezTo>
                          <a:pt x="4044" y="3235"/>
                          <a:pt x="4062" y="3235"/>
                          <a:pt x="4062" y="3216"/>
                        </a:cubicBezTo>
                        <a:cubicBezTo>
                          <a:pt x="4178" y="3004"/>
                          <a:pt x="4275" y="2736"/>
                          <a:pt x="4256" y="2542"/>
                        </a:cubicBezTo>
                        <a:cubicBezTo>
                          <a:pt x="4256" y="2329"/>
                          <a:pt x="4122" y="2061"/>
                          <a:pt x="3947" y="1752"/>
                        </a:cubicBezTo>
                        <a:cubicBezTo>
                          <a:pt x="3794" y="1428"/>
                          <a:pt x="3600" y="1059"/>
                          <a:pt x="3485" y="712"/>
                        </a:cubicBezTo>
                        <a:cubicBezTo>
                          <a:pt x="3351" y="347"/>
                          <a:pt x="3157" y="134"/>
                          <a:pt x="2944" y="60"/>
                        </a:cubicBezTo>
                        <a:cubicBezTo>
                          <a:pt x="2852" y="19"/>
                          <a:pt x="2755" y="0"/>
                          <a:pt x="2639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2" name="Google Shape;1342;p66"/>
                  <p:cNvSpPr/>
                  <p:nvPr/>
                </p:nvSpPr>
                <p:spPr>
                  <a:xfrm>
                    <a:off x="5016125" y="1656683"/>
                    <a:ext cx="296039" cy="303248"/>
                  </a:xfrm>
                  <a:custGeom>
                    <a:rect b="b" l="l" r="r" t="t"/>
                    <a:pathLst>
                      <a:path extrusionOk="0" h="1894" w="1849">
                        <a:moveTo>
                          <a:pt x="688" y="0"/>
                        </a:moveTo>
                        <a:cubicBezTo>
                          <a:pt x="476" y="0"/>
                          <a:pt x="265" y="56"/>
                          <a:pt x="172" y="164"/>
                        </a:cubicBezTo>
                        <a:cubicBezTo>
                          <a:pt x="1" y="335"/>
                          <a:pt x="38" y="584"/>
                          <a:pt x="135" y="1143"/>
                        </a:cubicBezTo>
                        <a:cubicBezTo>
                          <a:pt x="135" y="1143"/>
                          <a:pt x="209" y="1167"/>
                          <a:pt x="297" y="1167"/>
                        </a:cubicBezTo>
                        <a:cubicBezTo>
                          <a:pt x="320" y="1167"/>
                          <a:pt x="343" y="1165"/>
                          <a:pt x="366" y="1162"/>
                        </a:cubicBezTo>
                        <a:cubicBezTo>
                          <a:pt x="463" y="1162"/>
                          <a:pt x="652" y="1028"/>
                          <a:pt x="652" y="1028"/>
                        </a:cubicBezTo>
                        <a:cubicBezTo>
                          <a:pt x="652" y="1028"/>
                          <a:pt x="962" y="1781"/>
                          <a:pt x="1133" y="1855"/>
                        </a:cubicBezTo>
                        <a:cubicBezTo>
                          <a:pt x="1191" y="1881"/>
                          <a:pt x="1260" y="1894"/>
                          <a:pt x="1333" y="1894"/>
                        </a:cubicBezTo>
                        <a:cubicBezTo>
                          <a:pt x="1481" y="1894"/>
                          <a:pt x="1640" y="1838"/>
                          <a:pt x="1733" y="1721"/>
                        </a:cubicBezTo>
                        <a:cubicBezTo>
                          <a:pt x="1849" y="1550"/>
                          <a:pt x="1807" y="1453"/>
                          <a:pt x="1692" y="1088"/>
                        </a:cubicBezTo>
                        <a:cubicBezTo>
                          <a:pt x="1558" y="718"/>
                          <a:pt x="1308" y="201"/>
                          <a:pt x="1059" y="67"/>
                        </a:cubicBezTo>
                        <a:cubicBezTo>
                          <a:pt x="954" y="22"/>
                          <a:pt x="820" y="0"/>
                          <a:pt x="68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3" name="Google Shape;1343;p66"/>
                  <p:cNvSpPr/>
                  <p:nvPr/>
                </p:nvSpPr>
                <p:spPr>
                  <a:xfrm>
                    <a:off x="5016125" y="1647717"/>
                    <a:ext cx="299081" cy="320380"/>
                  </a:xfrm>
                  <a:custGeom>
                    <a:rect b="b" l="l" r="r" t="t"/>
                    <a:pathLst>
                      <a:path extrusionOk="0" h="2001" w="1868">
                        <a:moveTo>
                          <a:pt x="578" y="104"/>
                        </a:moveTo>
                        <a:cubicBezTo>
                          <a:pt x="731" y="104"/>
                          <a:pt x="902" y="123"/>
                          <a:pt x="1040" y="159"/>
                        </a:cubicBezTo>
                        <a:cubicBezTo>
                          <a:pt x="1133" y="220"/>
                          <a:pt x="1271" y="372"/>
                          <a:pt x="1387" y="566"/>
                        </a:cubicBezTo>
                        <a:cubicBezTo>
                          <a:pt x="1479" y="756"/>
                          <a:pt x="1576" y="987"/>
                          <a:pt x="1636" y="1162"/>
                        </a:cubicBezTo>
                        <a:cubicBezTo>
                          <a:pt x="1710" y="1352"/>
                          <a:pt x="1752" y="1449"/>
                          <a:pt x="1752" y="1546"/>
                        </a:cubicBezTo>
                        <a:cubicBezTo>
                          <a:pt x="1752" y="1624"/>
                          <a:pt x="1733" y="1661"/>
                          <a:pt x="1673" y="1740"/>
                        </a:cubicBezTo>
                        <a:cubicBezTo>
                          <a:pt x="1636" y="1814"/>
                          <a:pt x="1539" y="1874"/>
                          <a:pt x="1442" y="1892"/>
                        </a:cubicBezTo>
                        <a:cubicBezTo>
                          <a:pt x="1408" y="1898"/>
                          <a:pt x="1376" y="1900"/>
                          <a:pt x="1346" y="1900"/>
                        </a:cubicBezTo>
                        <a:cubicBezTo>
                          <a:pt x="1272" y="1900"/>
                          <a:pt x="1208" y="1887"/>
                          <a:pt x="1156" y="1874"/>
                        </a:cubicBezTo>
                        <a:cubicBezTo>
                          <a:pt x="1133" y="1855"/>
                          <a:pt x="1077" y="1795"/>
                          <a:pt x="1017" y="1721"/>
                        </a:cubicBezTo>
                        <a:cubicBezTo>
                          <a:pt x="980" y="1643"/>
                          <a:pt x="925" y="1546"/>
                          <a:pt x="865" y="1449"/>
                        </a:cubicBezTo>
                        <a:cubicBezTo>
                          <a:pt x="768" y="1259"/>
                          <a:pt x="694" y="1065"/>
                          <a:pt x="694" y="1065"/>
                        </a:cubicBezTo>
                        <a:lnTo>
                          <a:pt x="671" y="1005"/>
                        </a:lnTo>
                        <a:lnTo>
                          <a:pt x="615" y="1047"/>
                        </a:lnTo>
                        <a:cubicBezTo>
                          <a:pt x="615" y="1047"/>
                          <a:pt x="578" y="1065"/>
                          <a:pt x="518" y="1102"/>
                        </a:cubicBezTo>
                        <a:cubicBezTo>
                          <a:pt x="463" y="1144"/>
                          <a:pt x="384" y="1162"/>
                          <a:pt x="347" y="1181"/>
                        </a:cubicBezTo>
                        <a:cubicBezTo>
                          <a:pt x="269" y="1181"/>
                          <a:pt x="190" y="1162"/>
                          <a:pt x="172" y="1144"/>
                        </a:cubicBezTo>
                        <a:cubicBezTo>
                          <a:pt x="135" y="890"/>
                          <a:pt x="93" y="700"/>
                          <a:pt x="93" y="566"/>
                        </a:cubicBezTo>
                        <a:cubicBezTo>
                          <a:pt x="93" y="409"/>
                          <a:pt x="135" y="335"/>
                          <a:pt x="190" y="257"/>
                        </a:cubicBezTo>
                        <a:cubicBezTo>
                          <a:pt x="269" y="178"/>
                          <a:pt x="403" y="123"/>
                          <a:pt x="578" y="104"/>
                        </a:cubicBezTo>
                        <a:close/>
                        <a:moveTo>
                          <a:pt x="682" y="0"/>
                        </a:moveTo>
                        <a:cubicBezTo>
                          <a:pt x="639" y="0"/>
                          <a:pt x="597" y="3"/>
                          <a:pt x="555" y="7"/>
                        </a:cubicBezTo>
                        <a:cubicBezTo>
                          <a:pt x="384" y="26"/>
                          <a:pt x="232" y="81"/>
                          <a:pt x="135" y="178"/>
                        </a:cubicBezTo>
                        <a:cubicBezTo>
                          <a:pt x="38" y="293"/>
                          <a:pt x="1" y="409"/>
                          <a:pt x="1" y="566"/>
                        </a:cubicBezTo>
                        <a:cubicBezTo>
                          <a:pt x="1" y="719"/>
                          <a:pt x="38" y="931"/>
                          <a:pt x="75" y="1199"/>
                        </a:cubicBezTo>
                        <a:lnTo>
                          <a:pt x="93" y="1278"/>
                        </a:lnTo>
                        <a:lnTo>
                          <a:pt x="135" y="1236"/>
                        </a:lnTo>
                        <a:cubicBezTo>
                          <a:pt x="172" y="1259"/>
                          <a:pt x="250" y="1278"/>
                          <a:pt x="366" y="1278"/>
                        </a:cubicBezTo>
                        <a:cubicBezTo>
                          <a:pt x="440" y="1259"/>
                          <a:pt x="500" y="1218"/>
                          <a:pt x="578" y="1199"/>
                        </a:cubicBezTo>
                        <a:cubicBezTo>
                          <a:pt x="597" y="1181"/>
                          <a:pt x="615" y="1162"/>
                          <a:pt x="634" y="1162"/>
                        </a:cubicBezTo>
                        <a:cubicBezTo>
                          <a:pt x="652" y="1199"/>
                          <a:pt x="694" y="1315"/>
                          <a:pt x="786" y="1490"/>
                        </a:cubicBezTo>
                        <a:cubicBezTo>
                          <a:pt x="828" y="1583"/>
                          <a:pt x="883" y="1680"/>
                          <a:pt x="943" y="1777"/>
                        </a:cubicBezTo>
                        <a:cubicBezTo>
                          <a:pt x="999" y="1855"/>
                          <a:pt x="1040" y="1929"/>
                          <a:pt x="1114" y="1952"/>
                        </a:cubicBezTo>
                        <a:cubicBezTo>
                          <a:pt x="1176" y="1987"/>
                          <a:pt x="1245" y="2000"/>
                          <a:pt x="1321" y="2000"/>
                        </a:cubicBezTo>
                        <a:cubicBezTo>
                          <a:pt x="1365" y="2000"/>
                          <a:pt x="1412" y="1996"/>
                          <a:pt x="1461" y="1989"/>
                        </a:cubicBezTo>
                        <a:cubicBezTo>
                          <a:pt x="1576" y="1952"/>
                          <a:pt x="1692" y="1892"/>
                          <a:pt x="1770" y="1795"/>
                        </a:cubicBezTo>
                        <a:cubicBezTo>
                          <a:pt x="1826" y="1698"/>
                          <a:pt x="1867" y="1624"/>
                          <a:pt x="1849" y="1527"/>
                        </a:cubicBezTo>
                        <a:cubicBezTo>
                          <a:pt x="1849" y="1430"/>
                          <a:pt x="1807" y="1315"/>
                          <a:pt x="1733" y="1121"/>
                        </a:cubicBezTo>
                        <a:cubicBezTo>
                          <a:pt x="1673" y="950"/>
                          <a:pt x="1576" y="719"/>
                          <a:pt x="1461" y="525"/>
                        </a:cubicBezTo>
                        <a:cubicBezTo>
                          <a:pt x="1345" y="312"/>
                          <a:pt x="1230" y="141"/>
                          <a:pt x="1077" y="81"/>
                        </a:cubicBezTo>
                        <a:cubicBezTo>
                          <a:pt x="961" y="24"/>
                          <a:pt x="820" y="0"/>
                          <a:pt x="68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4" name="Google Shape;1344;p66"/>
                  <p:cNvSpPr/>
                  <p:nvPr/>
                </p:nvSpPr>
                <p:spPr>
                  <a:xfrm>
                    <a:off x="5188562" y="1542205"/>
                    <a:ext cx="373050" cy="334790"/>
                  </a:xfrm>
                  <a:custGeom>
                    <a:rect b="b" l="l" r="r" t="t"/>
                    <a:pathLst>
                      <a:path extrusionOk="0" h="2091" w="2330">
                        <a:moveTo>
                          <a:pt x="808" y="0"/>
                        </a:moveTo>
                        <a:cubicBezTo>
                          <a:pt x="658" y="0"/>
                          <a:pt x="525" y="4"/>
                          <a:pt x="444" y="10"/>
                        </a:cubicBezTo>
                        <a:cubicBezTo>
                          <a:pt x="171" y="10"/>
                          <a:pt x="56" y="125"/>
                          <a:pt x="0" y="417"/>
                        </a:cubicBezTo>
                        <a:cubicBezTo>
                          <a:pt x="0" y="417"/>
                          <a:pt x="596" y="551"/>
                          <a:pt x="827" y="703"/>
                        </a:cubicBezTo>
                        <a:cubicBezTo>
                          <a:pt x="1040" y="837"/>
                          <a:pt x="1234" y="1475"/>
                          <a:pt x="1326" y="1706"/>
                        </a:cubicBezTo>
                        <a:cubicBezTo>
                          <a:pt x="1418" y="1942"/>
                          <a:pt x="1580" y="2091"/>
                          <a:pt x="1839" y="2091"/>
                        </a:cubicBezTo>
                        <a:cubicBezTo>
                          <a:pt x="1854" y="2091"/>
                          <a:pt x="1870" y="2090"/>
                          <a:pt x="1885" y="2089"/>
                        </a:cubicBezTo>
                        <a:cubicBezTo>
                          <a:pt x="2177" y="2071"/>
                          <a:pt x="2329" y="1803"/>
                          <a:pt x="2177" y="1512"/>
                        </a:cubicBezTo>
                        <a:cubicBezTo>
                          <a:pt x="2043" y="1244"/>
                          <a:pt x="1812" y="162"/>
                          <a:pt x="1673" y="88"/>
                        </a:cubicBezTo>
                        <a:cubicBezTo>
                          <a:pt x="1580" y="21"/>
                          <a:pt x="1150" y="0"/>
                          <a:pt x="808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5" name="Google Shape;1345;p66"/>
                  <p:cNvSpPr/>
                  <p:nvPr/>
                </p:nvSpPr>
                <p:spPr>
                  <a:xfrm>
                    <a:off x="5175913" y="1534840"/>
                    <a:ext cx="382657" cy="348239"/>
                  </a:xfrm>
                  <a:custGeom>
                    <a:rect b="b" l="l" r="r" t="t"/>
                    <a:pathLst>
                      <a:path extrusionOk="0" h="2175" w="2390">
                        <a:moveTo>
                          <a:pt x="523" y="93"/>
                        </a:moveTo>
                        <a:cubicBezTo>
                          <a:pt x="657" y="93"/>
                          <a:pt x="925" y="93"/>
                          <a:pt x="1197" y="116"/>
                        </a:cubicBezTo>
                        <a:cubicBezTo>
                          <a:pt x="1313" y="116"/>
                          <a:pt x="1447" y="116"/>
                          <a:pt x="1544" y="134"/>
                        </a:cubicBezTo>
                        <a:cubicBezTo>
                          <a:pt x="1636" y="134"/>
                          <a:pt x="1715" y="153"/>
                          <a:pt x="1733" y="171"/>
                        </a:cubicBezTo>
                        <a:cubicBezTo>
                          <a:pt x="1733" y="171"/>
                          <a:pt x="1752" y="190"/>
                          <a:pt x="1775" y="231"/>
                        </a:cubicBezTo>
                        <a:cubicBezTo>
                          <a:pt x="1794" y="268"/>
                          <a:pt x="1812" y="305"/>
                          <a:pt x="1830" y="365"/>
                        </a:cubicBezTo>
                        <a:cubicBezTo>
                          <a:pt x="1867" y="481"/>
                          <a:pt x="1909" y="633"/>
                          <a:pt x="1964" y="786"/>
                        </a:cubicBezTo>
                        <a:cubicBezTo>
                          <a:pt x="2043" y="1096"/>
                          <a:pt x="2140" y="1424"/>
                          <a:pt x="2214" y="1576"/>
                        </a:cubicBezTo>
                        <a:cubicBezTo>
                          <a:pt x="2274" y="1710"/>
                          <a:pt x="2274" y="1826"/>
                          <a:pt x="2237" y="1923"/>
                        </a:cubicBezTo>
                        <a:cubicBezTo>
                          <a:pt x="2177" y="2020"/>
                          <a:pt x="2098" y="2080"/>
                          <a:pt x="1964" y="2080"/>
                        </a:cubicBezTo>
                        <a:cubicBezTo>
                          <a:pt x="1948" y="2081"/>
                          <a:pt x="1932" y="2081"/>
                          <a:pt x="1916" y="2081"/>
                        </a:cubicBezTo>
                        <a:cubicBezTo>
                          <a:pt x="1678" y="2081"/>
                          <a:pt x="1538" y="1951"/>
                          <a:pt x="1447" y="1752"/>
                        </a:cubicBezTo>
                        <a:cubicBezTo>
                          <a:pt x="1405" y="1618"/>
                          <a:pt x="1331" y="1405"/>
                          <a:pt x="1253" y="1193"/>
                        </a:cubicBezTo>
                        <a:cubicBezTo>
                          <a:pt x="1156" y="980"/>
                          <a:pt x="1059" y="786"/>
                          <a:pt x="925" y="694"/>
                        </a:cubicBezTo>
                        <a:cubicBezTo>
                          <a:pt x="809" y="615"/>
                          <a:pt x="597" y="555"/>
                          <a:pt x="407" y="499"/>
                        </a:cubicBezTo>
                        <a:cubicBezTo>
                          <a:pt x="273" y="463"/>
                          <a:pt x="176" y="439"/>
                          <a:pt x="135" y="421"/>
                        </a:cubicBezTo>
                        <a:cubicBezTo>
                          <a:pt x="176" y="324"/>
                          <a:pt x="213" y="231"/>
                          <a:pt x="250" y="190"/>
                        </a:cubicBezTo>
                        <a:cubicBezTo>
                          <a:pt x="329" y="134"/>
                          <a:pt x="407" y="93"/>
                          <a:pt x="523" y="93"/>
                        </a:cubicBezTo>
                        <a:close/>
                        <a:moveTo>
                          <a:pt x="523" y="0"/>
                        </a:moveTo>
                        <a:cubicBezTo>
                          <a:pt x="389" y="0"/>
                          <a:pt x="273" y="37"/>
                          <a:pt x="195" y="116"/>
                        </a:cubicBezTo>
                        <a:cubicBezTo>
                          <a:pt x="116" y="190"/>
                          <a:pt x="61" y="305"/>
                          <a:pt x="19" y="439"/>
                        </a:cubicBezTo>
                        <a:lnTo>
                          <a:pt x="1" y="499"/>
                        </a:lnTo>
                        <a:lnTo>
                          <a:pt x="61" y="518"/>
                        </a:lnTo>
                        <a:cubicBezTo>
                          <a:pt x="61" y="518"/>
                          <a:pt x="213" y="536"/>
                          <a:pt x="389" y="597"/>
                        </a:cubicBezTo>
                        <a:cubicBezTo>
                          <a:pt x="560" y="652"/>
                          <a:pt x="772" y="712"/>
                          <a:pt x="869" y="786"/>
                        </a:cubicBezTo>
                        <a:cubicBezTo>
                          <a:pt x="966" y="846"/>
                          <a:pt x="1082" y="1040"/>
                          <a:pt x="1156" y="1230"/>
                        </a:cubicBezTo>
                        <a:cubicBezTo>
                          <a:pt x="1253" y="1442"/>
                          <a:pt x="1313" y="1655"/>
                          <a:pt x="1368" y="1770"/>
                        </a:cubicBezTo>
                        <a:cubicBezTo>
                          <a:pt x="1442" y="2021"/>
                          <a:pt x="1649" y="2174"/>
                          <a:pt x="1909" y="2174"/>
                        </a:cubicBezTo>
                        <a:cubicBezTo>
                          <a:pt x="1928" y="2174"/>
                          <a:pt x="1946" y="2174"/>
                          <a:pt x="1964" y="2172"/>
                        </a:cubicBezTo>
                        <a:cubicBezTo>
                          <a:pt x="2122" y="2172"/>
                          <a:pt x="2256" y="2098"/>
                          <a:pt x="2311" y="1964"/>
                        </a:cubicBezTo>
                        <a:cubicBezTo>
                          <a:pt x="2390" y="1849"/>
                          <a:pt x="2390" y="1692"/>
                          <a:pt x="2311" y="1539"/>
                        </a:cubicBezTo>
                        <a:cubicBezTo>
                          <a:pt x="2237" y="1424"/>
                          <a:pt x="2140" y="1077"/>
                          <a:pt x="2062" y="749"/>
                        </a:cubicBezTo>
                        <a:cubicBezTo>
                          <a:pt x="2006" y="597"/>
                          <a:pt x="1964" y="439"/>
                          <a:pt x="1928" y="324"/>
                        </a:cubicBezTo>
                        <a:cubicBezTo>
                          <a:pt x="1909" y="268"/>
                          <a:pt x="1867" y="208"/>
                          <a:pt x="1849" y="171"/>
                        </a:cubicBezTo>
                        <a:cubicBezTo>
                          <a:pt x="1830" y="134"/>
                          <a:pt x="1812" y="116"/>
                          <a:pt x="1775" y="74"/>
                        </a:cubicBezTo>
                        <a:cubicBezTo>
                          <a:pt x="1733" y="56"/>
                          <a:pt x="1660" y="37"/>
                          <a:pt x="1544" y="37"/>
                        </a:cubicBezTo>
                        <a:cubicBezTo>
                          <a:pt x="1447" y="19"/>
                          <a:pt x="1331" y="19"/>
                          <a:pt x="119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6" name="Google Shape;1346;p66"/>
                  <p:cNvSpPr/>
                  <p:nvPr/>
                </p:nvSpPr>
                <p:spPr>
                  <a:xfrm>
                    <a:off x="5074565" y="1589758"/>
                    <a:ext cx="368888" cy="321341"/>
                  </a:xfrm>
                  <a:custGeom>
                    <a:rect b="b" l="l" r="r" t="t"/>
                    <a:pathLst>
                      <a:path extrusionOk="0" h="2007" w="2304">
                        <a:moveTo>
                          <a:pt x="544" y="0"/>
                        </a:moveTo>
                        <a:cubicBezTo>
                          <a:pt x="321" y="0"/>
                          <a:pt x="51" y="106"/>
                          <a:pt x="1" y="521"/>
                        </a:cubicBezTo>
                        <a:cubicBezTo>
                          <a:pt x="1" y="521"/>
                          <a:pt x="403" y="582"/>
                          <a:pt x="731" y="753"/>
                        </a:cubicBezTo>
                        <a:cubicBezTo>
                          <a:pt x="1059" y="905"/>
                          <a:pt x="1345" y="1871"/>
                          <a:pt x="1345" y="1871"/>
                        </a:cubicBezTo>
                        <a:cubicBezTo>
                          <a:pt x="1345" y="1871"/>
                          <a:pt x="1539" y="2005"/>
                          <a:pt x="1673" y="2005"/>
                        </a:cubicBezTo>
                        <a:cubicBezTo>
                          <a:pt x="1680" y="2006"/>
                          <a:pt x="1687" y="2006"/>
                          <a:pt x="1696" y="2006"/>
                        </a:cubicBezTo>
                        <a:cubicBezTo>
                          <a:pt x="1844" y="2006"/>
                          <a:pt x="2304" y="1855"/>
                          <a:pt x="2177" y="1580"/>
                        </a:cubicBezTo>
                        <a:cubicBezTo>
                          <a:pt x="2062" y="1312"/>
                          <a:pt x="1867" y="309"/>
                          <a:pt x="1715" y="212"/>
                        </a:cubicBezTo>
                        <a:cubicBezTo>
                          <a:pt x="1576" y="120"/>
                          <a:pt x="846" y="22"/>
                          <a:pt x="615" y="4"/>
                        </a:cubicBezTo>
                        <a:cubicBezTo>
                          <a:pt x="592" y="2"/>
                          <a:pt x="568" y="0"/>
                          <a:pt x="54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7" name="Google Shape;1347;p66"/>
                  <p:cNvSpPr/>
                  <p:nvPr/>
                </p:nvSpPr>
                <p:spPr>
                  <a:xfrm>
                    <a:off x="5064958" y="1582553"/>
                    <a:ext cx="373050" cy="337192"/>
                  </a:xfrm>
                  <a:custGeom>
                    <a:rect b="b" l="l" r="r" t="t"/>
                    <a:pathLst>
                      <a:path extrusionOk="0" h="2106" w="2330">
                        <a:moveTo>
                          <a:pt x="592" y="98"/>
                        </a:moveTo>
                        <a:cubicBezTo>
                          <a:pt x="620" y="98"/>
                          <a:pt x="648" y="100"/>
                          <a:pt x="675" y="104"/>
                        </a:cubicBezTo>
                        <a:cubicBezTo>
                          <a:pt x="772" y="104"/>
                          <a:pt x="1022" y="141"/>
                          <a:pt x="1253" y="165"/>
                        </a:cubicBezTo>
                        <a:cubicBezTo>
                          <a:pt x="1368" y="183"/>
                          <a:pt x="1484" y="220"/>
                          <a:pt x="1562" y="238"/>
                        </a:cubicBezTo>
                        <a:cubicBezTo>
                          <a:pt x="1659" y="257"/>
                          <a:pt x="1733" y="280"/>
                          <a:pt x="1752" y="299"/>
                        </a:cubicBezTo>
                        <a:cubicBezTo>
                          <a:pt x="1752" y="299"/>
                          <a:pt x="1775" y="317"/>
                          <a:pt x="1793" y="354"/>
                        </a:cubicBezTo>
                        <a:cubicBezTo>
                          <a:pt x="1812" y="396"/>
                          <a:pt x="1830" y="433"/>
                          <a:pt x="1849" y="488"/>
                        </a:cubicBezTo>
                        <a:cubicBezTo>
                          <a:pt x="1890" y="603"/>
                          <a:pt x="1927" y="742"/>
                          <a:pt x="1964" y="895"/>
                        </a:cubicBezTo>
                        <a:cubicBezTo>
                          <a:pt x="2043" y="1181"/>
                          <a:pt x="2122" y="1491"/>
                          <a:pt x="2195" y="1643"/>
                        </a:cubicBezTo>
                        <a:cubicBezTo>
                          <a:pt x="2214" y="1703"/>
                          <a:pt x="2214" y="1740"/>
                          <a:pt x="2195" y="1782"/>
                        </a:cubicBezTo>
                        <a:cubicBezTo>
                          <a:pt x="2158" y="1837"/>
                          <a:pt x="2122" y="1874"/>
                          <a:pt x="2061" y="1897"/>
                        </a:cubicBezTo>
                        <a:cubicBezTo>
                          <a:pt x="2006" y="1934"/>
                          <a:pt x="1927" y="1971"/>
                          <a:pt x="1867" y="1971"/>
                        </a:cubicBezTo>
                        <a:cubicBezTo>
                          <a:pt x="1812" y="1990"/>
                          <a:pt x="1752" y="2013"/>
                          <a:pt x="1733" y="2013"/>
                        </a:cubicBezTo>
                        <a:cubicBezTo>
                          <a:pt x="1696" y="1990"/>
                          <a:pt x="1618" y="1971"/>
                          <a:pt x="1544" y="1934"/>
                        </a:cubicBezTo>
                        <a:cubicBezTo>
                          <a:pt x="1484" y="1916"/>
                          <a:pt x="1465" y="1874"/>
                          <a:pt x="1447" y="1874"/>
                        </a:cubicBezTo>
                        <a:cubicBezTo>
                          <a:pt x="1447" y="1856"/>
                          <a:pt x="1387" y="1643"/>
                          <a:pt x="1271" y="1394"/>
                        </a:cubicBezTo>
                        <a:cubicBezTo>
                          <a:pt x="1216" y="1260"/>
                          <a:pt x="1156" y="1126"/>
                          <a:pt x="1082" y="1010"/>
                        </a:cubicBezTo>
                        <a:cubicBezTo>
                          <a:pt x="1003" y="895"/>
                          <a:pt x="906" y="798"/>
                          <a:pt x="809" y="742"/>
                        </a:cubicBezTo>
                        <a:cubicBezTo>
                          <a:pt x="504" y="585"/>
                          <a:pt x="176" y="548"/>
                          <a:pt x="116" y="548"/>
                        </a:cubicBezTo>
                        <a:cubicBezTo>
                          <a:pt x="158" y="354"/>
                          <a:pt x="232" y="238"/>
                          <a:pt x="329" y="183"/>
                        </a:cubicBezTo>
                        <a:cubicBezTo>
                          <a:pt x="403" y="123"/>
                          <a:pt x="499" y="98"/>
                          <a:pt x="592" y="98"/>
                        </a:cubicBezTo>
                        <a:close/>
                        <a:moveTo>
                          <a:pt x="589" y="1"/>
                        </a:moveTo>
                        <a:cubicBezTo>
                          <a:pt x="490" y="1"/>
                          <a:pt x="376" y="26"/>
                          <a:pt x="273" y="86"/>
                        </a:cubicBezTo>
                        <a:cubicBezTo>
                          <a:pt x="135" y="165"/>
                          <a:pt x="42" y="317"/>
                          <a:pt x="1" y="566"/>
                        </a:cubicBezTo>
                        <a:lnTo>
                          <a:pt x="1" y="603"/>
                        </a:lnTo>
                        <a:lnTo>
                          <a:pt x="42" y="627"/>
                        </a:lnTo>
                        <a:cubicBezTo>
                          <a:pt x="42" y="627"/>
                          <a:pt x="444" y="682"/>
                          <a:pt x="772" y="834"/>
                        </a:cubicBezTo>
                        <a:cubicBezTo>
                          <a:pt x="851" y="876"/>
                          <a:pt x="925" y="950"/>
                          <a:pt x="985" y="1066"/>
                        </a:cubicBezTo>
                        <a:cubicBezTo>
                          <a:pt x="1059" y="1163"/>
                          <a:pt x="1119" y="1297"/>
                          <a:pt x="1174" y="1435"/>
                        </a:cubicBezTo>
                        <a:cubicBezTo>
                          <a:pt x="1290" y="1685"/>
                          <a:pt x="1368" y="1934"/>
                          <a:pt x="1368" y="1934"/>
                        </a:cubicBezTo>
                        <a:lnTo>
                          <a:pt x="1387" y="1953"/>
                        </a:lnTo>
                        <a:cubicBezTo>
                          <a:pt x="1387" y="1953"/>
                          <a:pt x="1428" y="1990"/>
                          <a:pt x="1502" y="2031"/>
                        </a:cubicBezTo>
                        <a:cubicBezTo>
                          <a:pt x="1562" y="2068"/>
                          <a:pt x="1659" y="2105"/>
                          <a:pt x="1733" y="2105"/>
                        </a:cubicBezTo>
                        <a:cubicBezTo>
                          <a:pt x="1775" y="2105"/>
                          <a:pt x="1830" y="2087"/>
                          <a:pt x="1890" y="2068"/>
                        </a:cubicBezTo>
                        <a:cubicBezTo>
                          <a:pt x="1964" y="2050"/>
                          <a:pt x="2043" y="2031"/>
                          <a:pt x="2098" y="1990"/>
                        </a:cubicBezTo>
                        <a:cubicBezTo>
                          <a:pt x="2177" y="1953"/>
                          <a:pt x="2237" y="1897"/>
                          <a:pt x="2274" y="1837"/>
                        </a:cubicBezTo>
                        <a:cubicBezTo>
                          <a:pt x="2311" y="1782"/>
                          <a:pt x="2329" y="1685"/>
                          <a:pt x="2292" y="1606"/>
                        </a:cubicBezTo>
                        <a:cubicBezTo>
                          <a:pt x="2237" y="1472"/>
                          <a:pt x="2140" y="1163"/>
                          <a:pt x="2061" y="858"/>
                        </a:cubicBezTo>
                        <a:cubicBezTo>
                          <a:pt x="2024" y="719"/>
                          <a:pt x="1983" y="566"/>
                          <a:pt x="1946" y="469"/>
                        </a:cubicBezTo>
                        <a:cubicBezTo>
                          <a:pt x="1927" y="414"/>
                          <a:pt x="1909" y="354"/>
                          <a:pt x="1890" y="317"/>
                        </a:cubicBezTo>
                        <a:cubicBezTo>
                          <a:pt x="1849" y="280"/>
                          <a:pt x="1830" y="238"/>
                          <a:pt x="1812" y="220"/>
                        </a:cubicBezTo>
                        <a:cubicBezTo>
                          <a:pt x="1752" y="183"/>
                          <a:pt x="1678" y="165"/>
                          <a:pt x="1599" y="141"/>
                        </a:cubicBezTo>
                        <a:cubicBezTo>
                          <a:pt x="1502" y="104"/>
                          <a:pt x="1387" y="86"/>
                          <a:pt x="1271" y="67"/>
                        </a:cubicBezTo>
                        <a:cubicBezTo>
                          <a:pt x="1040" y="26"/>
                          <a:pt x="791" y="7"/>
                          <a:pt x="675" y="7"/>
                        </a:cubicBezTo>
                        <a:cubicBezTo>
                          <a:pt x="648" y="3"/>
                          <a:pt x="619" y="1"/>
                          <a:pt x="58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8" name="Google Shape;1348;p66"/>
                  <p:cNvSpPr/>
                  <p:nvPr/>
                </p:nvSpPr>
                <p:spPr>
                  <a:xfrm>
                    <a:off x="5431927" y="1531158"/>
                    <a:ext cx="320535" cy="565669"/>
                  </a:xfrm>
                  <a:custGeom>
                    <a:rect b="b" l="l" r="r" t="t"/>
                    <a:pathLst>
                      <a:path extrusionOk="0" h="3533" w="2002">
                        <a:moveTo>
                          <a:pt x="407" y="0"/>
                        </a:moveTo>
                        <a:cubicBezTo>
                          <a:pt x="347" y="0"/>
                          <a:pt x="292" y="23"/>
                          <a:pt x="231" y="60"/>
                        </a:cubicBezTo>
                        <a:cubicBezTo>
                          <a:pt x="0" y="213"/>
                          <a:pt x="79" y="717"/>
                          <a:pt x="365" y="1063"/>
                        </a:cubicBezTo>
                        <a:cubicBezTo>
                          <a:pt x="569" y="1318"/>
                          <a:pt x="723" y="1357"/>
                          <a:pt x="797" y="1357"/>
                        </a:cubicBezTo>
                        <a:cubicBezTo>
                          <a:pt x="829" y="1357"/>
                          <a:pt x="846" y="1350"/>
                          <a:pt x="846" y="1350"/>
                        </a:cubicBezTo>
                        <a:lnTo>
                          <a:pt x="906" y="1659"/>
                        </a:lnTo>
                        <a:cubicBezTo>
                          <a:pt x="754" y="1678"/>
                          <a:pt x="347" y="1830"/>
                          <a:pt x="195" y="2602"/>
                        </a:cubicBezTo>
                        <a:cubicBezTo>
                          <a:pt x="57" y="3224"/>
                          <a:pt x="419" y="3532"/>
                          <a:pt x="828" y="3532"/>
                        </a:cubicBezTo>
                        <a:cubicBezTo>
                          <a:pt x="1051" y="3532"/>
                          <a:pt x="1287" y="3440"/>
                          <a:pt x="1465" y="3258"/>
                        </a:cubicBezTo>
                        <a:cubicBezTo>
                          <a:pt x="1715" y="3004"/>
                          <a:pt x="1849" y="2796"/>
                          <a:pt x="1886" y="2602"/>
                        </a:cubicBezTo>
                        <a:cubicBezTo>
                          <a:pt x="1983" y="2408"/>
                          <a:pt x="2001" y="2218"/>
                          <a:pt x="1946" y="1964"/>
                        </a:cubicBezTo>
                        <a:cubicBezTo>
                          <a:pt x="1867" y="1525"/>
                          <a:pt x="1812" y="1216"/>
                          <a:pt x="1733" y="851"/>
                        </a:cubicBezTo>
                        <a:cubicBezTo>
                          <a:pt x="1655" y="462"/>
                          <a:pt x="1387" y="444"/>
                          <a:pt x="1040" y="273"/>
                        </a:cubicBezTo>
                        <a:cubicBezTo>
                          <a:pt x="772" y="139"/>
                          <a:pt x="578" y="0"/>
                          <a:pt x="407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9" name="Google Shape;1349;p66"/>
                  <p:cNvSpPr/>
                  <p:nvPr/>
                </p:nvSpPr>
                <p:spPr>
                  <a:xfrm>
                    <a:off x="5434809" y="1524913"/>
                    <a:ext cx="324218" cy="579118"/>
                  </a:xfrm>
                  <a:custGeom>
                    <a:rect b="b" l="l" r="r" t="t"/>
                    <a:pathLst>
                      <a:path extrusionOk="0" h="3617" w="2025">
                        <a:moveTo>
                          <a:pt x="389" y="99"/>
                        </a:moveTo>
                        <a:cubicBezTo>
                          <a:pt x="542" y="99"/>
                          <a:pt x="736" y="215"/>
                          <a:pt x="1004" y="349"/>
                        </a:cubicBezTo>
                        <a:cubicBezTo>
                          <a:pt x="1175" y="446"/>
                          <a:pt x="1332" y="483"/>
                          <a:pt x="1447" y="561"/>
                        </a:cubicBezTo>
                        <a:cubicBezTo>
                          <a:pt x="1563" y="640"/>
                          <a:pt x="1637" y="714"/>
                          <a:pt x="1678" y="890"/>
                        </a:cubicBezTo>
                        <a:cubicBezTo>
                          <a:pt x="1734" y="1273"/>
                          <a:pt x="1794" y="1583"/>
                          <a:pt x="1891" y="2003"/>
                        </a:cubicBezTo>
                        <a:cubicBezTo>
                          <a:pt x="1928" y="2276"/>
                          <a:pt x="1909" y="2428"/>
                          <a:pt x="1831" y="2622"/>
                        </a:cubicBezTo>
                        <a:lnTo>
                          <a:pt x="1831" y="2641"/>
                        </a:lnTo>
                        <a:cubicBezTo>
                          <a:pt x="1775" y="2812"/>
                          <a:pt x="1660" y="3006"/>
                          <a:pt x="1406" y="3255"/>
                        </a:cubicBezTo>
                        <a:cubicBezTo>
                          <a:pt x="1239" y="3436"/>
                          <a:pt x="1011" y="3527"/>
                          <a:pt x="797" y="3527"/>
                        </a:cubicBezTo>
                        <a:cubicBezTo>
                          <a:pt x="715" y="3527"/>
                          <a:pt x="634" y="3513"/>
                          <a:pt x="560" y="3486"/>
                        </a:cubicBezTo>
                        <a:cubicBezTo>
                          <a:pt x="311" y="3371"/>
                          <a:pt x="116" y="3121"/>
                          <a:pt x="213" y="2659"/>
                        </a:cubicBezTo>
                        <a:cubicBezTo>
                          <a:pt x="366" y="1888"/>
                          <a:pt x="754" y="1772"/>
                          <a:pt x="907" y="1754"/>
                        </a:cubicBezTo>
                        <a:lnTo>
                          <a:pt x="944" y="1735"/>
                        </a:lnTo>
                        <a:lnTo>
                          <a:pt x="870" y="1310"/>
                        </a:lnTo>
                        <a:lnTo>
                          <a:pt x="810" y="1333"/>
                        </a:lnTo>
                        <a:cubicBezTo>
                          <a:pt x="810" y="1333"/>
                          <a:pt x="810" y="1352"/>
                          <a:pt x="791" y="1352"/>
                        </a:cubicBezTo>
                        <a:cubicBezTo>
                          <a:pt x="773" y="1352"/>
                          <a:pt x="754" y="1352"/>
                          <a:pt x="713" y="1333"/>
                        </a:cubicBezTo>
                        <a:cubicBezTo>
                          <a:pt x="639" y="1310"/>
                          <a:pt x="523" y="1236"/>
                          <a:pt x="389" y="1079"/>
                        </a:cubicBezTo>
                        <a:cubicBezTo>
                          <a:pt x="250" y="908"/>
                          <a:pt x="158" y="695"/>
                          <a:pt x="135" y="525"/>
                        </a:cubicBezTo>
                        <a:cubicBezTo>
                          <a:pt x="116" y="349"/>
                          <a:pt x="158" y="196"/>
                          <a:pt x="232" y="136"/>
                        </a:cubicBezTo>
                        <a:cubicBezTo>
                          <a:pt x="292" y="118"/>
                          <a:pt x="329" y="99"/>
                          <a:pt x="389" y="99"/>
                        </a:cubicBezTo>
                        <a:close/>
                        <a:moveTo>
                          <a:pt x="425" y="1"/>
                        </a:moveTo>
                        <a:cubicBezTo>
                          <a:pt x="413" y="1"/>
                          <a:pt x="401" y="1"/>
                          <a:pt x="389" y="2"/>
                        </a:cubicBezTo>
                        <a:cubicBezTo>
                          <a:pt x="311" y="2"/>
                          <a:pt x="250" y="21"/>
                          <a:pt x="177" y="62"/>
                        </a:cubicBezTo>
                        <a:cubicBezTo>
                          <a:pt x="43" y="155"/>
                          <a:pt x="1" y="330"/>
                          <a:pt x="43" y="543"/>
                        </a:cubicBezTo>
                        <a:cubicBezTo>
                          <a:pt x="61" y="732"/>
                          <a:pt x="158" y="945"/>
                          <a:pt x="311" y="1139"/>
                        </a:cubicBezTo>
                        <a:cubicBezTo>
                          <a:pt x="445" y="1310"/>
                          <a:pt x="579" y="1389"/>
                          <a:pt x="676" y="1426"/>
                        </a:cubicBezTo>
                        <a:cubicBezTo>
                          <a:pt x="736" y="1449"/>
                          <a:pt x="773" y="1449"/>
                          <a:pt x="791" y="1449"/>
                        </a:cubicBezTo>
                        <a:lnTo>
                          <a:pt x="828" y="1680"/>
                        </a:lnTo>
                        <a:cubicBezTo>
                          <a:pt x="657" y="1717"/>
                          <a:pt x="274" y="1888"/>
                          <a:pt x="116" y="2641"/>
                        </a:cubicBezTo>
                        <a:cubicBezTo>
                          <a:pt x="19" y="3140"/>
                          <a:pt x="232" y="3449"/>
                          <a:pt x="523" y="3565"/>
                        </a:cubicBezTo>
                        <a:cubicBezTo>
                          <a:pt x="614" y="3599"/>
                          <a:pt x="713" y="3617"/>
                          <a:pt x="813" y="3617"/>
                        </a:cubicBezTo>
                        <a:cubicBezTo>
                          <a:pt x="1049" y="3617"/>
                          <a:pt x="1296" y="3522"/>
                          <a:pt x="1484" y="3334"/>
                        </a:cubicBezTo>
                        <a:cubicBezTo>
                          <a:pt x="1715" y="3066"/>
                          <a:pt x="1868" y="2872"/>
                          <a:pt x="1928" y="2659"/>
                        </a:cubicBezTo>
                        <a:cubicBezTo>
                          <a:pt x="2006" y="2447"/>
                          <a:pt x="2025" y="2257"/>
                          <a:pt x="1983" y="1985"/>
                        </a:cubicBezTo>
                        <a:cubicBezTo>
                          <a:pt x="1891" y="1564"/>
                          <a:pt x="1849" y="1255"/>
                          <a:pt x="1775" y="871"/>
                        </a:cubicBezTo>
                        <a:cubicBezTo>
                          <a:pt x="1734" y="677"/>
                          <a:pt x="1637" y="561"/>
                          <a:pt x="1503" y="464"/>
                        </a:cubicBezTo>
                        <a:cubicBezTo>
                          <a:pt x="1369" y="386"/>
                          <a:pt x="1216" y="349"/>
                          <a:pt x="1041" y="252"/>
                        </a:cubicBezTo>
                        <a:cubicBezTo>
                          <a:pt x="789" y="126"/>
                          <a:pt x="603" y="1"/>
                          <a:pt x="42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0" name="Google Shape;1350;p66"/>
                  <p:cNvSpPr/>
                  <p:nvPr/>
                </p:nvSpPr>
                <p:spPr>
                  <a:xfrm>
                    <a:off x="6982577" y="2843731"/>
                    <a:ext cx="403951" cy="605376"/>
                  </a:xfrm>
                  <a:custGeom>
                    <a:rect b="b" l="l" r="r" t="t"/>
                    <a:pathLst>
                      <a:path extrusionOk="0" h="3781" w="2523">
                        <a:moveTo>
                          <a:pt x="917" y="1"/>
                        </a:moveTo>
                        <a:cubicBezTo>
                          <a:pt x="736" y="1"/>
                          <a:pt x="553" y="54"/>
                          <a:pt x="462" y="64"/>
                        </a:cubicBezTo>
                        <a:cubicBezTo>
                          <a:pt x="287" y="64"/>
                          <a:pt x="97" y="350"/>
                          <a:pt x="37" y="678"/>
                        </a:cubicBezTo>
                        <a:cubicBezTo>
                          <a:pt x="0" y="1007"/>
                          <a:pt x="171" y="1644"/>
                          <a:pt x="462" y="2143"/>
                        </a:cubicBezTo>
                        <a:cubicBezTo>
                          <a:pt x="730" y="2624"/>
                          <a:pt x="1368" y="3760"/>
                          <a:pt x="1599" y="3779"/>
                        </a:cubicBezTo>
                        <a:cubicBezTo>
                          <a:pt x="1609" y="3780"/>
                          <a:pt x="1620" y="3780"/>
                          <a:pt x="1630" y="3780"/>
                        </a:cubicBezTo>
                        <a:cubicBezTo>
                          <a:pt x="1827" y="3780"/>
                          <a:pt x="1974" y="3613"/>
                          <a:pt x="2158" y="3354"/>
                        </a:cubicBezTo>
                        <a:cubicBezTo>
                          <a:pt x="2389" y="2989"/>
                          <a:pt x="2523" y="2684"/>
                          <a:pt x="2523" y="2684"/>
                        </a:cubicBezTo>
                        <a:cubicBezTo>
                          <a:pt x="2523" y="2684"/>
                          <a:pt x="1520" y="526"/>
                          <a:pt x="1326" y="198"/>
                        </a:cubicBezTo>
                        <a:cubicBezTo>
                          <a:pt x="1237" y="43"/>
                          <a:pt x="1078" y="1"/>
                          <a:pt x="917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1" name="Google Shape;1351;p66"/>
                  <p:cNvSpPr/>
                  <p:nvPr/>
                </p:nvSpPr>
                <p:spPr>
                  <a:xfrm>
                    <a:off x="6976653" y="2835405"/>
                    <a:ext cx="418841" cy="620426"/>
                  </a:xfrm>
                  <a:custGeom>
                    <a:rect b="b" l="l" r="r" t="t"/>
                    <a:pathLst>
                      <a:path extrusionOk="0" h="3875" w="2616">
                        <a:moveTo>
                          <a:pt x="924" y="0"/>
                        </a:moveTo>
                        <a:cubicBezTo>
                          <a:pt x="749" y="19"/>
                          <a:pt x="555" y="56"/>
                          <a:pt x="499" y="56"/>
                        </a:cubicBezTo>
                        <a:cubicBezTo>
                          <a:pt x="384" y="56"/>
                          <a:pt x="268" y="153"/>
                          <a:pt x="190" y="268"/>
                        </a:cubicBezTo>
                        <a:cubicBezTo>
                          <a:pt x="116" y="384"/>
                          <a:pt x="56" y="559"/>
                          <a:pt x="37" y="730"/>
                        </a:cubicBezTo>
                        <a:cubicBezTo>
                          <a:pt x="0" y="906"/>
                          <a:pt x="37" y="1156"/>
                          <a:pt x="116" y="1405"/>
                        </a:cubicBezTo>
                        <a:cubicBezTo>
                          <a:pt x="190" y="1673"/>
                          <a:pt x="305" y="1964"/>
                          <a:pt x="462" y="2214"/>
                        </a:cubicBezTo>
                        <a:cubicBezTo>
                          <a:pt x="596" y="2463"/>
                          <a:pt x="827" y="2870"/>
                          <a:pt x="1040" y="3216"/>
                        </a:cubicBezTo>
                        <a:cubicBezTo>
                          <a:pt x="1155" y="3387"/>
                          <a:pt x="1271" y="3544"/>
                          <a:pt x="1363" y="3660"/>
                        </a:cubicBezTo>
                        <a:cubicBezTo>
                          <a:pt x="1405" y="3715"/>
                          <a:pt x="1460" y="3775"/>
                          <a:pt x="1502" y="3812"/>
                        </a:cubicBezTo>
                        <a:cubicBezTo>
                          <a:pt x="1539" y="3849"/>
                          <a:pt x="1576" y="3868"/>
                          <a:pt x="1617" y="3868"/>
                        </a:cubicBezTo>
                        <a:cubicBezTo>
                          <a:pt x="1643" y="3872"/>
                          <a:pt x="1666" y="3874"/>
                          <a:pt x="1689" y="3874"/>
                        </a:cubicBezTo>
                        <a:cubicBezTo>
                          <a:pt x="1788" y="3874"/>
                          <a:pt x="1866" y="3835"/>
                          <a:pt x="1941" y="3775"/>
                        </a:cubicBezTo>
                        <a:cubicBezTo>
                          <a:pt x="2038" y="3678"/>
                          <a:pt x="2135" y="3563"/>
                          <a:pt x="2232" y="3429"/>
                        </a:cubicBezTo>
                        <a:cubicBezTo>
                          <a:pt x="2481" y="3082"/>
                          <a:pt x="2615" y="2773"/>
                          <a:pt x="2615" y="2773"/>
                        </a:cubicBezTo>
                        <a:lnTo>
                          <a:pt x="2615" y="2736"/>
                        </a:lnTo>
                        <a:lnTo>
                          <a:pt x="2615" y="2713"/>
                        </a:lnTo>
                        <a:cubicBezTo>
                          <a:pt x="2615" y="2713"/>
                          <a:pt x="2578" y="2639"/>
                          <a:pt x="2560" y="2620"/>
                        </a:cubicBezTo>
                        <a:lnTo>
                          <a:pt x="2500" y="2736"/>
                        </a:lnTo>
                        <a:cubicBezTo>
                          <a:pt x="2500" y="2754"/>
                          <a:pt x="2384" y="3041"/>
                          <a:pt x="2153" y="3369"/>
                        </a:cubicBezTo>
                        <a:cubicBezTo>
                          <a:pt x="2056" y="3503"/>
                          <a:pt x="1964" y="3618"/>
                          <a:pt x="1885" y="3697"/>
                        </a:cubicBezTo>
                        <a:cubicBezTo>
                          <a:pt x="1820" y="3743"/>
                          <a:pt x="1757" y="3780"/>
                          <a:pt x="1682" y="3780"/>
                        </a:cubicBezTo>
                        <a:cubicBezTo>
                          <a:pt x="1667" y="3780"/>
                          <a:pt x="1652" y="3778"/>
                          <a:pt x="1636" y="3775"/>
                        </a:cubicBezTo>
                        <a:cubicBezTo>
                          <a:pt x="1636" y="3775"/>
                          <a:pt x="1594" y="3752"/>
                          <a:pt x="1557" y="3734"/>
                        </a:cubicBezTo>
                        <a:cubicBezTo>
                          <a:pt x="1520" y="3697"/>
                          <a:pt x="1479" y="3660"/>
                          <a:pt x="1442" y="3600"/>
                        </a:cubicBezTo>
                        <a:cubicBezTo>
                          <a:pt x="1345" y="3484"/>
                          <a:pt x="1229" y="3332"/>
                          <a:pt x="1132" y="3156"/>
                        </a:cubicBezTo>
                        <a:cubicBezTo>
                          <a:pt x="901" y="2810"/>
                          <a:pt x="670" y="2408"/>
                          <a:pt x="536" y="2177"/>
                        </a:cubicBezTo>
                        <a:cubicBezTo>
                          <a:pt x="402" y="1927"/>
                          <a:pt x="287" y="1655"/>
                          <a:pt x="208" y="1387"/>
                        </a:cubicBezTo>
                        <a:cubicBezTo>
                          <a:pt x="134" y="1137"/>
                          <a:pt x="116" y="888"/>
                          <a:pt x="134" y="730"/>
                        </a:cubicBezTo>
                        <a:cubicBezTo>
                          <a:pt x="153" y="578"/>
                          <a:pt x="208" y="425"/>
                          <a:pt x="287" y="328"/>
                        </a:cubicBezTo>
                        <a:cubicBezTo>
                          <a:pt x="347" y="213"/>
                          <a:pt x="439" y="153"/>
                          <a:pt x="499" y="153"/>
                        </a:cubicBezTo>
                        <a:cubicBezTo>
                          <a:pt x="596" y="153"/>
                          <a:pt x="749" y="116"/>
                          <a:pt x="924" y="116"/>
                        </a:cubicBezTo>
                        <a:lnTo>
                          <a:pt x="1095" y="116"/>
                        </a:lnTo>
                        <a:lnTo>
                          <a:pt x="1077" y="37"/>
                        </a:lnTo>
                        <a:cubicBezTo>
                          <a:pt x="998" y="19"/>
                          <a:pt x="1040" y="0"/>
                          <a:pt x="9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2" name="Google Shape;1352;p66"/>
                  <p:cNvSpPr/>
                  <p:nvPr/>
                </p:nvSpPr>
                <p:spPr>
                  <a:xfrm>
                    <a:off x="5820350" y="2644555"/>
                    <a:ext cx="1458259" cy="847142"/>
                  </a:xfrm>
                  <a:custGeom>
                    <a:rect b="b" l="l" r="r" t="t"/>
                    <a:pathLst>
                      <a:path extrusionOk="0" h="5291" w="9108">
                        <a:moveTo>
                          <a:pt x="6853" y="0"/>
                        </a:moveTo>
                        <a:lnTo>
                          <a:pt x="328" y="116"/>
                        </a:lnTo>
                        <a:cubicBezTo>
                          <a:pt x="116" y="116"/>
                          <a:pt x="0" y="305"/>
                          <a:pt x="79" y="518"/>
                        </a:cubicBezTo>
                        <a:lnTo>
                          <a:pt x="1696" y="4889"/>
                        </a:lnTo>
                        <a:cubicBezTo>
                          <a:pt x="1770" y="5120"/>
                          <a:pt x="2024" y="5291"/>
                          <a:pt x="2232" y="5291"/>
                        </a:cubicBezTo>
                        <a:lnTo>
                          <a:pt x="8798" y="5175"/>
                        </a:lnTo>
                        <a:cubicBezTo>
                          <a:pt x="9010" y="5175"/>
                          <a:pt x="9107" y="4986"/>
                          <a:pt x="9029" y="4755"/>
                        </a:cubicBezTo>
                        <a:lnTo>
                          <a:pt x="7393" y="421"/>
                        </a:lnTo>
                        <a:cubicBezTo>
                          <a:pt x="7315" y="190"/>
                          <a:pt x="7065" y="0"/>
                          <a:pt x="6853" y="0"/>
                        </a:cubicBezTo>
                        <a:close/>
                      </a:path>
                    </a:pathLst>
                  </a:custGeom>
                  <a:solidFill>
                    <a:srgbClr val="FFE18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3" name="Google Shape;1353;p66"/>
                  <p:cNvSpPr/>
                  <p:nvPr/>
                </p:nvSpPr>
                <p:spPr>
                  <a:xfrm>
                    <a:off x="5820350" y="2637831"/>
                    <a:ext cx="1461141" cy="863473"/>
                  </a:xfrm>
                  <a:custGeom>
                    <a:rect b="b" l="l" r="r" t="t"/>
                    <a:pathLst>
                      <a:path extrusionOk="0" h="5393" w="9126">
                        <a:moveTo>
                          <a:pt x="6853" y="98"/>
                        </a:moveTo>
                        <a:cubicBezTo>
                          <a:pt x="7047" y="98"/>
                          <a:pt x="7278" y="273"/>
                          <a:pt x="7356" y="463"/>
                        </a:cubicBezTo>
                        <a:lnTo>
                          <a:pt x="8973" y="4815"/>
                        </a:lnTo>
                        <a:cubicBezTo>
                          <a:pt x="9010" y="4931"/>
                          <a:pt x="9010" y="5009"/>
                          <a:pt x="8973" y="5065"/>
                        </a:cubicBezTo>
                        <a:cubicBezTo>
                          <a:pt x="8955" y="5143"/>
                          <a:pt x="8876" y="5162"/>
                          <a:pt x="8798" y="5180"/>
                        </a:cubicBezTo>
                        <a:lnTo>
                          <a:pt x="2232" y="5277"/>
                        </a:lnTo>
                        <a:cubicBezTo>
                          <a:pt x="2223" y="5278"/>
                          <a:pt x="2213" y="5279"/>
                          <a:pt x="2203" y="5279"/>
                        </a:cubicBezTo>
                        <a:cubicBezTo>
                          <a:pt x="2020" y="5279"/>
                          <a:pt x="1808" y="5114"/>
                          <a:pt x="1733" y="4912"/>
                        </a:cubicBezTo>
                        <a:lnTo>
                          <a:pt x="134" y="560"/>
                        </a:lnTo>
                        <a:cubicBezTo>
                          <a:pt x="97" y="444"/>
                          <a:pt x="97" y="366"/>
                          <a:pt x="134" y="292"/>
                        </a:cubicBezTo>
                        <a:cubicBezTo>
                          <a:pt x="176" y="232"/>
                          <a:pt x="231" y="195"/>
                          <a:pt x="328" y="195"/>
                        </a:cubicBezTo>
                        <a:lnTo>
                          <a:pt x="6853" y="98"/>
                        </a:lnTo>
                        <a:close/>
                        <a:moveTo>
                          <a:pt x="6853" y="1"/>
                        </a:moveTo>
                        <a:lnTo>
                          <a:pt x="328" y="98"/>
                        </a:lnTo>
                        <a:cubicBezTo>
                          <a:pt x="194" y="98"/>
                          <a:pt x="97" y="158"/>
                          <a:pt x="60" y="250"/>
                        </a:cubicBezTo>
                        <a:cubicBezTo>
                          <a:pt x="0" y="347"/>
                          <a:pt x="0" y="463"/>
                          <a:pt x="37" y="578"/>
                        </a:cubicBezTo>
                        <a:lnTo>
                          <a:pt x="1636" y="4949"/>
                        </a:lnTo>
                        <a:cubicBezTo>
                          <a:pt x="1733" y="5199"/>
                          <a:pt x="1982" y="5393"/>
                          <a:pt x="2232" y="5393"/>
                        </a:cubicBezTo>
                        <a:lnTo>
                          <a:pt x="8798" y="5277"/>
                        </a:lnTo>
                        <a:cubicBezTo>
                          <a:pt x="8913" y="5277"/>
                          <a:pt x="9010" y="5217"/>
                          <a:pt x="9070" y="5125"/>
                        </a:cubicBezTo>
                        <a:cubicBezTo>
                          <a:pt x="9126" y="5028"/>
                          <a:pt x="9126" y="4912"/>
                          <a:pt x="9070" y="4778"/>
                        </a:cubicBezTo>
                        <a:lnTo>
                          <a:pt x="7453" y="444"/>
                        </a:lnTo>
                        <a:cubicBezTo>
                          <a:pt x="7356" y="195"/>
                          <a:pt x="7107" y="1"/>
                          <a:pt x="68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4" name="Google Shape;1354;p66"/>
                  <p:cNvSpPr/>
                  <p:nvPr/>
                </p:nvSpPr>
                <p:spPr>
                  <a:xfrm>
                    <a:off x="5826274" y="2662968"/>
                    <a:ext cx="1436805" cy="838336"/>
                  </a:xfrm>
                  <a:custGeom>
                    <a:rect b="b" l="l" r="r" t="t"/>
                    <a:pathLst>
                      <a:path extrusionOk="0" h="5236" w="8974">
                        <a:moveTo>
                          <a:pt x="6779" y="93"/>
                        </a:moveTo>
                        <a:cubicBezTo>
                          <a:pt x="6954" y="93"/>
                          <a:pt x="7185" y="250"/>
                          <a:pt x="7259" y="463"/>
                        </a:cubicBezTo>
                        <a:lnTo>
                          <a:pt x="8839" y="4677"/>
                        </a:lnTo>
                        <a:cubicBezTo>
                          <a:pt x="8876" y="4774"/>
                          <a:pt x="8858" y="4871"/>
                          <a:pt x="8839" y="4926"/>
                        </a:cubicBezTo>
                        <a:cubicBezTo>
                          <a:pt x="8802" y="4986"/>
                          <a:pt x="8742" y="5023"/>
                          <a:pt x="8645" y="5023"/>
                        </a:cubicBezTo>
                        <a:lnTo>
                          <a:pt x="2177" y="5139"/>
                        </a:lnTo>
                        <a:cubicBezTo>
                          <a:pt x="1987" y="5139"/>
                          <a:pt x="1775" y="4968"/>
                          <a:pt x="1696" y="4774"/>
                        </a:cubicBezTo>
                        <a:lnTo>
                          <a:pt x="139" y="537"/>
                        </a:lnTo>
                        <a:cubicBezTo>
                          <a:pt x="97" y="440"/>
                          <a:pt x="97" y="347"/>
                          <a:pt x="139" y="287"/>
                        </a:cubicBezTo>
                        <a:cubicBezTo>
                          <a:pt x="176" y="232"/>
                          <a:pt x="231" y="190"/>
                          <a:pt x="310" y="190"/>
                        </a:cubicBezTo>
                        <a:lnTo>
                          <a:pt x="6779" y="93"/>
                        </a:lnTo>
                        <a:close/>
                        <a:moveTo>
                          <a:pt x="6779" y="1"/>
                        </a:moveTo>
                        <a:lnTo>
                          <a:pt x="310" y="93"/>
                        </a:lnTo>
                        <a:cubicBezTo>
                          <a:pt x="194" y="93"/>
                          <a:pt x="97" y="153"/>
                          <a:pt x="42" y="250"/>
                        </a:cubicBezTo>
                        <a:cubicBezTo>
                          <a:pt x="0" y="324"/>
                          <a:pt x="0" y="440"/>
                          <a:pt x="42" y="578"/>
                        </a:cubicBezTo>
                        <a:lnTo>
                          <a:pt x="1599" y="4811"/>
                        </a:lnTo>
                        <a:cubicBezTo>
                          <a:pt x="1696" y="5042"/>
                          <a:pt x="1927" y="5236"/>
                          <a:pt x="2177" y="5236"/>
                        </a:cubicBezTo>
                        <a:lnTo>
                          <a:pt x="8645" y="5120"/>
                        </a:lnTo>
                        <a:cubicBezTo>
                          <a:pt x="8779" y="5120"/>
                          <a:pt x="8876" y="5060"/>
                          <a:pt x="8918" y="4968"/>
                        </a:cubicBezTo>
                        <a:cubicBezTo>
                          <a:pt x="8973" y="4889"/>
                          <a:pt x="8973" y="4774"/>
                          <a:pt x="8936" y="4640"/>
                        </a:cubicBezTo>
                        <a:lnTo>
                          <a:pt x="7356" y="421"/>
                        </a:lnTo>
                        <a:cubicBezTo>
                          <a:pt x="7259" y="172"/>
                          <a:pt x="7010" y="1"/>
                          <a:pt x="6779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5" name="Google Shape;1355;p66"/>
                  <p:cNvSpPr/>
                  <p:nvPr/>
                </p:nvSpPr>
                <p:spPr>
                  <a:xfrm>
                    <a:off x="5885354" y="2730374"/>
                    <a:ext cx="215505" cy="237603"/>
                  </a:xfrm>
                  <a:custGeom>
                    <a:rect b="b" l="l" r="r" t="t"/>
                    <a:pathLst>
                      <a:path extrusionOk="0" h="1484" w="1346">
                        <a:moveTo>
                          <a:pt x="116" y="0"/>
                        </a:moveTo>
                        <a:cubicBezTo>
                          <a:pt x="38" y="0"/>
                          <a:pt x="1" y="79"/>
                          <a:pt x="19" y="157"/>
                        </a:cubicBezTo>
                        <a:lnTo>
                          <a:pt x="463" y="1331"/>
                        </a:lnTo>
                        <a:cubicBezTo>
                          <a:pt x="500" y="1405"/>
                          <a:pt x="578" y="1483"/>
                          <a:pt x="652" y="1483"/>
                        </a:cubicBezTo>
                        <a:lnTo>
                          <a:pt x="1248" y="1465"/>
                        </a:lnTo>
                        <a:cubicBezTo>
                          <a:pt x="1327" y="1465"/>
                          <a:pt x="1345" y="1405"/>
                          <a:pt x="1327" y="1331"/>
                        </a:cubicBezTo>
                        <a:lnTo>
                          <a:pt x="883" y="134"/>
                        </a:lnTo>
                        <a:cubicBezTo>
                          <a:pt x="865" y="60"/>
                          <a:pt x="768" y="0"/>
                          <a:pt x="712" y="0"/>
                        </a:cubicBezTo>
                        <a:close/>
                      </a:path>
                    </a:pathLst>
                  </a:custGeom>
                  <a:solidFill>
                    <a:srgbClr val="FFE18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6" name="Google Shape;1356;p66"/>
                  <p:cNvSpPr/>
                  <p:nvPr/>
                </p:nvSpPr>
                <p:spPr>
                  <a:xfrm>
                    <a:off x="5878789" y="2721408"/>
                    <a:ext cx="228794" cy="252493"/>
                  </a:xfrm>
                  <a:custGeom>
                    <a:rect b="b" l="l" r="r" t="t"/>
                    <a:pathLst>
                      <a:path extrusionOk="0" h="1577" w="1429">
                        <a:moveTo>
                          <a:pt x="753" y="98"/>
                        </a:moveTo>
                        <a:cubicBezTo>
                          <a:pt x="790" y="98"/>
                          <a:pt x="869" y="153"/>
                          <a:pt x="887" y="213"/>
                        </a:cubicBezTo>
                        <a:lnTo>
                          <a:pt x="1331" y="1387"/>
                        </a:lnTo>
                        <a:lnTo>
                          <a:pt x="1331" y="1461"/>
                        </a:lnTo>
                        <a:cubicBezTo>
                          <a:pt x="1313" y="1461"/>
                          <a:pt x="1313" y="1461"/>
                          <a:pt x="1289" y="1484"/>
                        </a:cubicBezTo>
                        <a:lnTo>
                          <a:pt x="693" y="1484"/>
                        </a:lnTo>
                        <a:cubicBezTo>
                          <a:pt x="638" y="1484"/>
                          <a:pt x="578" y="1424"/>
                          <a:pt x="559" y="1369"/>
                        </a:cubicBezTo>
                        <a:lnTo>
                          <a:pt x="116" y="190"/>
                        </a:lnTo>
                        <a:cubicBezTo>
                          <a:pt x="97" y="153"/>
                          <a:pt x="97" y="135"/>
                          <a:pt x="116" y="135"/>
                        </a:cubicBezTo>
                        <a:cubicBezTo>
                          <a:pt x="116" y="116"/>
                          <a:pt x="116" y="116"/>
                          <a:pt x="157" y="116"/>
                        </a:cubicBezTo>
                        <a:lnTo>
                          <a:pt x="753" y="98"/>
                        </a:lnTo>
                        <a:close/>
                        <a:moveTo>
                          <a:pt x="753" y="1"/>
                        </a:moveTo>
                        <a:lnTo>
                          <a:pt x="157" y="19"/>
                        </a:lnTo>
                        <a:cubicBezTo>
                          <a:pt x="97" y="19"/>
                          <a:pt x="42" y="38"/>
                          <a:pt x="19" y="75"/>
                        </a:cubicBezTo>
                        <a:cubicBezTo>
                          <a:pt x="0" y="116"/>
                          <a:pt x="0" y="172"/>
                          <a:pt x="19" y="232"/>
                        </a:cubicBezTo>
                        <a:lnTo>
                          <a:pt x="462" y="1405"/>
                        </a:lnTo>
                        <a:cubicBezTo>
                          <a:pt x="504" y="1503"/>
                          <a:pt x="578" y="1576"/>
                          <a:pt x="693" y="1576"/>
                        </a:cubicBezTo>
                        <a:lnTo>
                          <a:pt x="1289" y="1576"/>
                        </a:lnTo>
                        <a:cubicBezTo>
                          <a:pt x="1331" y="1576"/>
                          <a:pt x="1386" y="1539"/>
                          <a:pt x="1405" y="1503"/>
                        </a:cubicBezTo>
                        <a:cubicBezTo>
                          <a:pt x="1428" y="1461"/>
                          <a:pt x="1428" y="1405"/>
                          <a:pt x="1405" y="1369"/>
                        </a:cubicBezTo>
                        <a:lnTo>
                          <a:pt x="984" y="172"/>
                        </a:lnTo>
                        <a:cubicBezTo>
                          <a:pt x="943" y="75"/>
                          <a:pt x="850" y="1"/>
                          <a:pt x="753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7" name="Google Shape;1357;p66"/>
                  <p:cNvSpPr/>
                  <p:nvPr/>
                </p:nvSpPr>
                <p:spPr>
                  <a:xfrm>
                    <a:off x="5918657" y="2745904"/>
                    <a:ext cx="108233" cy="95586"/>
                  </a:xfrm>
                  <a:custGeom>
                    <a:rect b="b" l="l" r="r" t="t"/>
                    <a:pathLst>
                      <a:path extrusionOk="0" h="597" w="676">
                        <a:moveTo>
                          <a:pt x="232" y="0"/>
                        </a:moveTo>
                        <a:cubicBezTo>
                          <a:pt x="79" y="19"/>
                          <a:pt x="1" y="134"/>
                          <a:pt x="61" y="310"/>
                        </a:cubicBezTo>
                        <a:cubicBezTo>
                          <a:pt x="139" y="462"/>
                          <a:pt x="292" y="596"/>
                          <a:pt x="444" y="596"/>
                        </a:cubicBezTo>
                        <a:cubicBezTo>
                          <a:pt x="601" y="596"/>
                          <a:pt x="675" y="462"/>
                          <a:pt x="620" y="291"/>
                        </a:cubicBezTo>
                        <a:cubicBezTo>
                          <a:pt x="560" y="134"/>
                          <a:pt x="389" y="0"/>
                          <a:pt x="232" y="0"/>
                        </a:cubicBezTo>
                        <a:close/>
                      </a:path>
                    </a:pathLst>
                  </a:custGeom>
                  <a:solidFill>
                    <a:srgbClr val="FFE18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8" name="Google Shape;1358;p66"/>
                  <p:cNvSpPr/>
                  <p:nvPr/>
                </p:nvSpPr>
                <p:spPr>
                  <a:xfrm>
                    <a:off x="5915775" y="2739980"/>
                    <a:ext cx="113997" cy="108074"/>
                  </a:xfrm>
                  <a:custGeom>
                    <a:rect b="b" l="l" r="r" t="t"/>
                    <a:pathLst>
                      <a:path extrusionOk="0" h="675" w="712">
                        <a:moveTo>
                          <a:pt x="250" y="97"/>
                        </a:moveTo>
                        <a:cubicBezTo>
                          <a:pt x="365" y="97"/>
                          <a:pt x="541" y="213"/>
                          <a:pt x="578" y="347"/>
                        </a:cubicBezTo>
                        <a:cubicBezTo>
                          <a:pt x="619" y="421"/>
                          <a:pt x="596" y="481"/>
                          <a:pt x="578" y="518"/>
                        </a:cubicBezTo>
                        <a:cubicBezTo>
                          <a:pt x="559" y="559"/>
                          <a:pt x="522" y="578"/>
                          <a:pt x="462" y="578"/>
                        </a:cubicBezTo>
                        <a:cubicBezTo>
                          <a:pt x="347" y="578"/>
                          <a:pt x="194" y="462"/>
                          <a:pt x="134" y="328"/>
                        </a:cubicBezTo>
                        <a:cubicBezTo>
                          <a:pt x="116" y="250"/>
                          <a:pt x="116" y="190"/>
                          <a:pt x="134" y="153"/>
                        </a:cubicBezTo>
                        <a:cubicBezTo>
                          <a:pt x="157" y="116"/>
                          <a:pt x="194" y="97"/>
                          <a:pt x="250" y="97"/>
                        </a:cubicBezTo>
                        <a:close/>
                        <a:moveTo>
                          <a:pt x="250" y="0"/>
                        </a:moveTo>
                        <a:cubicBezTo>
                          <a:pt x="157" y="0"/>
                          <a:pt x="79" y="37"/>
                          <a:pt x="42" y="116"/>
                        </a:cubicBezTo>
                        <a:cubicBezTo>
                          <a:pt x="0" y="171"/>
                          <a:pt x="0" y="268"/>
                          <a:pt x="42" y="365"/>
                        </a:cubicBezTo>
                        <a:cubicBezTo>
                          <a:pt x="97" y="536"/>
                          <a:pt x="291" y="675"/>
                          <a:pt x="462" y="675"/>
                        </a:cubicBezTo>
                        <a:cubicBezTo>
                          <a:pt x="559" y="675"/>
                          <a:pt x="638" y="633"/>
                          <a:pt x="675" y="559"/>
                        </a:cubicBezTo>
                        <a:cubicBezTo>
                          <a:pt x="712" y="499"/>
                          <a:pt x="712" y="402"/>
                          <a:pt x="675" y="305"/>
                        </a:cubicBezTo>
                        <a:cubicBezTo>
                          <a:pt x="619" y="134"/>
                          <a:pt x="425" y="0"/>
                          <a:pt x="250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9" name="Google Shape;1359;p66"/>
                  <p:cNvSpPr/>
                  <p:nvPr/>
                </p:nvSpPr>
                <p:spPr>
                  <a:xfrm>
                    <a:off x="5968290" y="2859742"/>
                    <a:ext cx="86618" cy="77173"/>
                  </a:xfrm>
                  <a:custGeom>
                    <a:rect b="b" l="l" r="r" t="t"/>
                    <a:pathLst>
                      <a:path extrusionOk="0" h="482" w="541">
                        <a:moveTo>
                          <a:pt x="194" y="1"/>
                        </a:moveTo>
                        <a:cubicBezTo>
                          <a:pt x="60" y="1"/>
                          <a:pt x="0" y="116"/>
                          <a:pt x="60" y="250"/>
                        </a:cubicBezTo>
                        <a:cubicBezTo>
                          <a:pt x="97" y="389"/>
                          <a:pt x="231" y="481"/>
                          <a:pt x="365" y="481"/>
                        </a:cubicBezTo>
                        <a:cubicBezTo>
                          <a:pt x="481" y="481"/>
                          <a:pt x="541" y="366"/>
                          <a:pt x="499" y="232"/>
                        </a:cubicBezTo>
                        <a:cubicBezTo>
                          <a:pt x="444" y="116"/>
                          <a:pt x="310" y="1"/>
                          <a:pt x="194" y="1"/>
                        </a:cubicBezTo>
                        <a:close/>
                      </a:path>
                    </a:pathLst>
                  </a:custGeom>
                  <a:solidFill>
                    <a:srgbClr val="FFE18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0" name="Google Shape;1360;p66"/>
                  <p:cNvSpPr/>
                  <p:nvPr/>
                </p:nvSpPr>
                <p:spPr>
                  <a:xfrm>
                    <a:off x="5965248" y="2853658"/>
                    <a:ext cx="95584" cy="92864"/>
                  </a:xfrm>
                  <a:custGeom>
                    <a:rect b="b" l="l" r="r" t="t"/>
                    <a:pathLst>
                      <a:path extrusionOk="0" h="580" w="597">
                        <a:moveTo>
                          <a:pt x="213" y="99"/>
                        </a:moveTo>
                        <a:cubicBezTo>
                          <a:pt x="310" y="99"/>
                          <a:pt x="426" y="196"/>
                          <a:pt x="463" y="288"/>
                        </a:cubicBezTo>
                        <a:cubicBezTo>
                          <a:pt x="481" y="348"/>
                          <a:pt x="481" y="404"/>
                          <a:pt x="463" y="427"/>
                        </a:cubicBezTo>
                        <a:cubicBezTo>
                          <a:pt x="463" y="445"/>
                          <a:pt x="426" y="464"/>
                          <a:pt x="384" y="464"/>
                        </a:cubicBezTo>
                        <a:cubicBezTo>
                          <a:pt x="376" y="466"/>
                          <a:pt x="368" y="466"/>
                          <a:pt x="360" y="466"/>
                        </a:cubicBezTo>
                        <a:cubicBezTo>
                          <a:pt x="266" y="466"/>
                          <a:pt x="150" y="376"/>
                          <a:pt x="116" y="270"/>
                        </a:cubicBezTo>
                        <a:cubicBezTo>
                          <a:pt x="98" y="214"/>
                          <a:pt x="98" y="173"/>
                          <a:pt x="116" y="136"/>
                        </a:cubicBezTo>
                        <a:cubicBezTo>
                          <a:pt x="135" y="117"/>
                          <a:pt x="153" y="99"/>
                          <a:pt x="213" y="99"/>
                        </a:cubicBezTo>
                        <a:close/>
                        <a:moveTo>
                          <a:pt x="242" y="0"/>
                        </a:moveTo>
                        <a:cubicBezTo>
                          <a:pt x="232" y="0"/>
                          <a:pt x="223" y="1"/>
                          <a:pt x="213" y="2"/>
                        </a:cubicBezTo>
                        <a:cubicBezTo>
                          <a:pt x="135" y="2"/>
                          <a:pt x="56" y="39"/>
                          <a:pt x="19" y="99"/>
                        </a:cubicBezTo>
                        <a:cubicBezTo>
                          <a:pt x="1" y="154"/>
                          <a:pt x="1" y="233"/>
                          <a:pt x="19" y="311"/>
                        </a:cubicBezTo>
                        <a:cubicBezTo>
                          <a:pt x="79" y="464"/>
                          <a:pt x="232" y="579"/>
                          <a:pt x="384" y="579"/>
                        </a:cubicBezTo>
                        <a:cubicBezTo>
                          <a:pt x="463" y="579"/>
                          <a:pt x="518" y="543"/>
                          <a:pt x="560" y="482"/>
                        </a:cubicBezTo>
                        <a:cubicBezTo>
                          <a:pt x="597" y="404"/>
                          <a:pt x="597" y="348"/>
                          <a:pt x="560" y="270"/>
                        </a:cubicBezTo>
                        <a:cubicBezTo>
                          <a:pt x="504" y="127"/>
                          <a:pt x="382" y="0"/>
                          <a:pt x="242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1" name="Google Shape;1361;p66"/>
                  <p:cNvSpPr/>
                  <p:nvPr/>
                </p:nvSpPr>
                <p:spPr>
                  <a:xfrm>
                    <a:off x="6711033" y="2812029"/>
                    <a:ext cx="480963" cy="205741"/>
                  </a:xfrm>
                  <a:custGeom>
                    <a:rect b="b" l="l" r="r" t="t"/>
                    <a:pathLst>
                      <a:path extrusionOk="0" h="1285" w="3004">
                        <a:moveTo>
                          <a:pt x="2045" y="0"/>
                        </a:moveTo>
                        <a:cubicBezTo>
                          <a:pt x="1897" y="0"/>
                          <a:pt x="1763" y="14"/>
                          <a:pt x="1678" y="14"/>
                        </a:cubicBezTo>
                        <a:cubicBezTo>
                          <a:pt x="1662" y="14"/>
                          <a:pt x="1648" y="14"/>
                          <a:pt x="1636" y="12"/>
                        </a:cubicBezTo>
                        <a:cubicBezTo>
                          <a:pt x="1626" y="10"/>
                          <a:pt x="1614" y="9"/>
                          <a:pt x="1602" y="9"/>
                        </a:cubicBezTo>
                        <a:cubicBezTo>
                          <a:pt x="1400" y="9"/>
                          <a:pt x="888" y="301"/>
                          <a:pt x="596" y="340"/>
                        </a:cubicBezTo>
                        <a:cubicBezTo>
                          <a:pt x="310" y="377"/>
                          <a:pt x="176" y="299"/>
                          <a:pt x="79" y="493"/>
                        </a:cubicBezTo>
                        <a:cubicBezTo>
                          <a:pt x="0" y="664"/>
                          <a:pt x="0" y="918"/>
                          <a:pt x="176" y="1052"/>
                        </a:cubicBezTo>
                        <a:cubicBezTo>
                          <a:pt x="289" y="1121"/>
                          <a:pt x="397" y="1155"/>
                          <a:pt x="539" y="1155"/>
                        </a:cubicBezTo>
                        <a:cubicBezTo>
                          <a:pt x="635" y="1155"/>
                          <a:pt x="747" y="1139"/>
                          <a:pt x="888" y="1107"/>
                        </a:cubicBezTo>
                        <a:cubicBezTo>
                          <a:pt x="1061" y="1071"/>
                          <a:pt x="1219" y="1052"/>
                          <a:pt x="1363" y="1052"/>
                        </a:cubicBezTo>
                        <a:cubicBezTo>
                          <a:pt x="1507" y="1052"/>
                          <a:pt x="1636" y="1071"/>
                          <a:pt x="1752" y="1107"/>
                        </a:cubicBezTo>
                        <a:cubicBezTo>
                          <a:pt x="1983" y="1186"/>
                          <a:pt x="2177" y="1265"/>
                          <a:pt x="2408" y="1283"/>
                        </a:cubicBezTo>
                        <a:cubicBezTo>
                          <a:pt x="2418" y="1284"/>
                          <a:pt x="2429" y="1284"/>
                          <a:pt x="2439" y="1284"/>
                        </a:cubicBezTo>
                        <a:cubicBezTo>
                          <a:pt x="2651" y="1284"/>
                          <a:pt x="2949" y="1115"/>
                          <a:pt x="2967" y="895"/>
                        </a:cubicBezTo>
                        <a:cubicBezTo>
                          <a:pt x="3004" y="664"/>
                          <a:pt x="2791" y="299"/>
                          <a:pt x="2791" y="299"/>
                        </a:cubicBezTo>
                        <a:cubicBezTo>
                          <a:pt x="2630" y="45"/>
                          <a:pt x="2314" y="0"/>
                          <a:pt x="2045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2" name="Google Shape;1362;p66"/>
                  <p:cNvSpPr/>
                  <p:nvPr/>
                </p:nvSpPr>
                <p:spPr>
                  <a:xfrm>
                    <a:off x="6702067" y="2804344"/>
                    <a:ext cx="465593" cy="222073"/>
                  </a:xfrm>
                  <a:custGeom>
                    <a:rect b="b" l="l" r="r" t="t"/>
                    <a:pathLst>
                      <a:path extrusionOk="0" h="1387" w="2908">
                        <a:moveTo>
                          <a:pt x="1715" y="0"/>
                        </a:moveTo>
                        <a:cubicBezTo>
                          <a:pt x="1637" y="0"/>
                          <a:pt x="1577" y="19"/>
                          <a:pt x="1484" y="42"/>
                        </a:cubicBezTo>
                        <a:cubicBezTo>
                          <a:pt x="1406" y="79"/>
                          <a:pt x="1309" y="116"/>
                          <a:pt x="1212" y="157"/>
                        </a:cubicBezTo>
                        <a:cubicBezTo>
                          <a:pt x="999" y="231"/>
                          <a:pt x="791" y="328"/>
                          <a:pt x="652" y="347"/>
                        </a:cubicBezTo>
                        <a:lnTo>
                          <a:pt x="306" y="347"/>
                        </a:lnTo>
                        <a:cubicBezTo>
                          <a:pt x="232" y="365"/>
                          <a:pt x="135" y="407"/>
                          <a:pt x="98" y="504"/>
                        </a:cubicBezTo>
                        <a:cubicBezTo>
                          <a:pt x="1" y="712"/>
                          <a:pt x="19" y="985"/>
                          <a:pt x="214" y="1137"/>
                        </a:cubicBezTo>
                        <a:cubicBezTo>
                          <a:pt x="306" y="1197"/>
                          <a:pt x="403" y="1234"/>
                          <a:pt x="518" y="1253"/>
                        </a:cubicBezTo>
                        <a:cubicBezTo>
                          <a:pt x="634" y="1253"/>
                          <a:pt x="768" y="1234"/>
                          <a:pt x="944" y="1197"/>
                        </a:cubicBezTo>
                        <a:cubicBezTo>
                          <a:pt x="1105" y="1160"/>
                          <a:pt x="1254" y="1145"/>
                          <a:pt x="1388" y="1145"/>
                        </a:cubicBezTo>
                        <a:cubicBezTo>
                          <a:pt x="1542" y="1145"/>
                          <a:pt x="1676" y="1165"/>
                          <a:pt x="1789" y="1197"/>
                        </a:cubicBezTo>
                        <a:cubicBezTo>
                          <a:pt x="2020" y="1271"/>
                          <a:pt x="2233" y="1350"/>
                          <a:pt x="2445" y="1387"/>
                        </a:cubicBezTo>
                        <a:cubicBezTo>
                          <a:pt x="2579" y="1387"/>
                          <a:pt x="2713" y="1350"/>
                          <a:pt x="2847" y="1271"/>
                        </a:cubicBezTo>
                        <a:cubicBezTo>
                          <a:pt x="2870" y="1271"/>
                          <a:pt x="2889" y="1253"/>
                          <a:pt x="2907" y="1234"/>
                        </a:cubicBezTo>
                        <a:lnTo>
                          <a:pt x="2870" y="1234"/>
                        </a:lnTo>
                        <a:lnTo>
                          <a:pt x="2755" y="1216"/>
                        </a:lnTo>
                        <a:cubicBezTo>
                          <a:pt x="2658" y="1271"/>
                          <a:pt x="2542" y="1289"/>
                          <a:pt x="2464" y="1289"/>
                        </a:cubicBezTo>
                        <a:cubicBezTo>
                          <a:pt x="2251" y="1253"/>
                          <a:pt x="2062" y="1174"/>
                          <a:pt x="1831" y="1100"/>
                        </a:cubicBezTo>
                        <a:cubicBezTo>
                          <a:pt x="1704" y="1061"/>
                          <a:pt x="1564" y="1041"/>
                          <a:pt x="1413" y="1041"/>
                        </a:cubicBezTo>
                        <a:cubicBezTo>
                          <a:pt x="1261" y="1041"/>
                          <a:pt x="1098" y="1061"/>
                          <a:pt x="925" y="1100"/>
                        </a:cubicBezTo>
                        <a:cubicBezTo>
                          <a:pt x="750" y="1137"/>
                          <a:pt x="634" y="1155"/>
                          <a:pt x="518" y="1155"/>
                        </a:cubicBezTo>
                        <a:cubicBezTo>
                          <a:pt x="421" y="1137"/>
                          <a:pt x="348" y="1119"/>
                          <a:pt x="269" y="1040"/>
                        </a:cubicBezTo>
                        <a:cubicBezTo>
                          <a:pt x="117" y="943"/>
                          <a:pt x="98" y="712"/>
                          <a:pt x="172" y="559"/>
                        </a:cubicBezTo>
                        <a:cubicBezTo>
                          <a:pt x="214" y="481"/>
                          <a:pt x="250" y="462"/>
                          <a:pt x="329" y="462"/>
                        </a:cubicBezTo>
                        <a:cubicBezTo>
                          <a:pt x="366" y="453"/>
                          <a:pt x="413" y="453"/>
                          <a:pt x="471" y="453"/>
                        </a:cubicBezTo>
                        <a:cubicBezTo>
                          <a:pt x="529" y="453"/>
                          <a:pt x="597" y="453"/>
                          <a:pt x="676" y="444"/>
                        </a:cubicBezTo>
                        <a:cubicBezTo>
                          <a:pt x="847" y="425"/>
                          <a:pt x="1059" y="328"/>
                          <a:pt x="1253" y="250"/>
                        </a:cubicBezTo>
                        <a:cubicBezTo>
                          <a:pt x="1346" y="213"/>
                          <a:pt x="1443" y="176"/>
                          <a:pt x="1521" y="134"/>
                        </a:cubicBezTo>
                        <a:cubicBezTo>
                          <a:pt x="1600" y="116"/>
                          <a:pt x="1655" y="97"/>
                          <a:pt x="1692" y="97"/>
                        </a:cubicBezTo>
                        <a:cubicBezTo>
                          <a:pt x="1722" y="107"/>
                          <a:pt x="1757" y="111"/>
                          <a:pt x="1796" y="111"/>
                        </a:cubicBezTo>
                        <a:cubicBezTo>
                          <a:pt x="1834" y="111"/>
                          <a:pt x="1877" y="107"/>
                          <a:pt x="1923" y="97"/>
                        </a:cubicBezTo>
                        <a:lnTo>
                          <a:pt x="2233" y="97"/>
                        </a:lnTo>
                        <a:cubicBezTo>
                          <a:pt x="2385" y="116"/>
                          <a:pt x="2542" y="134"/>
                          <a:pt x="2658" y="231"/>
                        </a:cubicBezTo>
                        <a:cubicBezTo>
                          <a:pt x="2773" y="273"/>
                          <a:pt x="2847" y="310"/>
                          <a:pt x="2907" y="347"/>
                        </a:cubicBezTo>
                        <a:lnTo>
                          <a:pt x="2907" y="328"/>
                        </a:lnTo>
                        <a:cubicBezTo>
                          <a:pt x="2755" y="97"/>
                          <a:pt x="2482" y="19"/>
                          <a:pt x="2251" y="0"/>
                        </a:cubicBezTo>
                        <a:lnTo>
                          <a:pt x="1923" y="0"/>
                        </a:lnTo>
                        <a:cubicBezTo>
                          <a:pt x="1862" y="0"/>
                          <a:pt x="1798" y="9"/>
                          <a:pt x="1757" y="9"/>
                        </a:cubicBezTo>
                        <a:cubicBezTo>
                          <a:pt x="1736" y="9"/>
                          <a:pt x="1721" y="7"/>
                          <a:pt x="171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3" name="Google Shape;1363;p66"/>
                  <p:cNvSpPr/>
                  <p:nvPr/>
                </p:nvSpPr>
                <p:spPr>
                  <a:xfrm>
                    <a:off x="6739212" y="3006402"/>
                    <a:ext cx="514906" cy="242246"/>
                  </a:xfrm>
                  <a:custGeom>
                    <a:rect b="b" l="l" r="r" t="t"/>
                    <a:pathLst>
                      <a:path extrusionOk="0" h="1513" w="3216">
                        <a:moveTo>
                          <a:pt x="2553" y="0"/>
                        </a:moveTo>
                        <a:cubicBezTo>
                          <a:pt x="2466" y="0"/>
                          <a:pt x="2382" y="10"/>
                          <a:pt x="2310" y="27"/>
                        </a:cubicBezTo>
                        <a:cubicBezTo>
                          <a:pt x="2079" y="88"/>
                          <a:pt x="1326" y="319"/>
                          <a:pt x="1058" y="397"/>
                        </a:cubicBezTo>
                        <a:cubicBezTo>
                          <a:pt x="767" y="471"/>
                          <a:pt x="305" y="605"/>
                          <a:pt x="152" y="744"/>
                        </a:cubicBezTo>
                        <a:cubicBezTo>
                          <a:pt x="0" y="878"/>
                          <a:pt x="116" y="1358"/>
                          <a:pt x="305" y="1474"/>
                        </a:cubicBezTo>
                        <a:cubicBezTo>
                          <a:pt x="361" y="1502"/>
                          <a:pt x="456" y="1512"/>
                          <a:pt x="569" y="1512"/>
                        </a:cubicBezTo>
                        <a:cubicBezTo>
                          <a:pt x="846" y="1512"/>
                          <a:pt x="1233" y="1450"/>
                          <a:pt x="1423" y="1437"/>
                        </a:cubicBezTo>
                        <a:cubicBezTo>
                          <a:pt x="1691" y="1395"/>
                          <a:pt x="2578" y="1280"/>
                          <a:pt x="2828" y="1206"/>
                        </a:cubicBezTo>
                        <a:cubicBezTo>
                          <a:pt x="3077" y="1127"/>
                          <a:pt x="3216" y="799"/>
                          <a:pt x="3216" y="605"/>
                        </a:cubicBezTo>
                        <a:cubicBezTo>
                          <a:pt x="3216" y="397"/>
                          <a:pt x="3059" y="185"/>
                          <a:pt x="3059" y="185"/>
                        </a:cubicBezTo>
                        <a:cubicBezTo>
                          <a:pt x="2954" y="51"/>
                          <a:pt x="2747" y="0"/>
                          <a:pt x="2553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4" name="Google Shape;1364;p66"/>
                  <p:cNvSpPr/>
                  <p:nvPr/>
                </p:nvSpPr>
                <p:spPr>
                  <a:xfrm>
                    <a:off x="6742094" y="2998877"/>
                    <a:ext cx="505459" cy="257457"/>
                  </a:xfrm>
                  <a:custGeom>
                    <a:rect b="b" l="l" r="r" t="t"/>
                    <a:pathLst>
                      <a:path extrusionOk="0" h="1608" w="3157">
                        <a:moveTo>
                          <a:pt x="2505" y="1"/>
                        </a:moveTo>
                        <a:cubicBezTo>
                          <a:pt x="2426" y="1"/>
                          <a:pt x="2348" y="1"/>
                          <a:pt x="2274" y="19"/>
                        </a:cubicBezTo>
                        <a:cubicBezTo>
                          <a:pt x="2043" y="74"/>
                          <a:pt x="1290" y="329"/>
                          <a:pt x="1022" y="403"/>
                        </a:cubicBezTo>
                        <a:cubicBezTo>
                          <a:pt x="888" y="444"/>
                          <a:pt x="694" y="481"/>
                          <a:pt x="518" y="537"/>
                        </a:cubicBezTo>
                        <a:cubicBezTo>
                          <a:pt x="347" y="597"/>
                          <a:pt x="195" y="675"/>
                          <a:pt x="98" y="749"/>
                        </a:cubicBezTo>
                        <a:cubicBezTo>
                          <a:pt x="56" y="791"/>
                          <a:pt x="19" y="865"/>
                          <a:pt x="19" y="925"/>
                        </a:cubicBezTo>
                        <a:cubicBezTo>
                          <a:pt x="0" y="999"/>
                          <a:pt x="19" y="1096"/>
                          <a:pt x="37" y="1174"/>
                        </a:cubicBezTo>
                        <a:cubicBezTo>
                          <a:pt x="79" y="1327"/>
                          <a:pt x="134" y="1502"/>
                          <a:pt x="268" y="1558"/>
                        </a:cubicBezTo>
                        <a:cubicBezTo>
                          <a:pt x="329" y="1599"/>
                          <a:pt x="402" y="1599"/>
                          <a:pt x="500" y="1599"/>
                        </a:cubicBezTo>
                        <a:cubicBezTo>
                          <a:pt x="532" y="1605"/>
                          <a:pt x="566" y="1607"/>
                          <a:pt x="602" y="1607"/>
                        </a:cubicBezTo>
                        <a:cubicBezTo>
                          <a:pt x="674" y="1607"/>
                          <a:pt x="751" y="1599"/>
                          <a:pt x="828" y="1599"/>
                        </a:cubicBezTo>
                        <a:cubicBezTo>
                          <a:pt x="1040" y="1576"/>
                          <a:pt x="1271" y="1539"/>
                          <a:pt x="1405" y="1521"/>
                        </a:cubicBezTo>
                        <a:cubicBezTo>
                          <a:pt x="1539" y="1502"/>
                          <a:pt x="1830" y="1461"/>
                          <a:pt x="2117" y="1424"/>
                        </a:cubicBezTo>
                        <a:cubicBezTo>
                          <a:pt x="2408" y="1387"/>
                          <a:pt x="2694" y="1345"/>
                          <a:pt x="2828" y="1308"/>
                        </a:cubicBezTo>
                        <a:cubicBezTo>
                          <a:pt x="2967" y="1271"/>
                          <a:pt x="3082" y="1156"/>
                          <a:pt x="3138" y="1022"/>
                        </a:cubicBezTo>
                        <a:cubicBezTo>
                          <a:pt x="3156" y="999"/>
                          <a:pt x="3156" y="999"/>
                          <a:pt x="3156" y="980"/>
                        </a:cubicBezTo>
                        <a:cubicBezTo>
                          <a:pt x="3138" y="962"/>
                          <a:pt x="3101" y="943"/>
                          <a:pt x="3082" y="943"/>
                        </a:cubicBezTo>
                        <a:cubicBezTo>
                          <a:pt x="3059" y="943"/>
                          <a:pt x="3059" y="962"/>
                          <a:pt x="3059" y="980"/>
                        </a:cubicBezTo>
                        <a:cubicBezTo>
                          <a:pt x="3004" y="1077"/>
                          <a:pt x="2907" y="1174"/>
                          <a:pt x="2791" y="1211"/>
                        </a:cubicBezTo>
                        <a:cubicBezTo>
                          <a:pt x="2676" y="1230"/>
                          <a:pt x="2389" y="1290"/>
                          <a:pt x="2098" y="1327"/>
                        </a:cubicBezTo>
                        <a:cubicBezTo>
                          <a:pt x="1812" y="1368"/>
                          <a:pt x="1521" y="1405"/>
                          <a:pt x="1405" y="1424"/>
                        </a:cubicBezTo>
                        <a:cubicBezTo>
                          <a:pt x="1253" y="1442"/>
                          <a:pt x="1040" y="1484"/>
                          <a:pt x="809" y="1502"/>
                        </a:cubicBezTo>
                        <a:lnTo>
                          <a:pt x="500" y="1502"/>
                        </a:lnTo>
                        <a:cubicBezTo>
                          <a:pt x="426" y="1502"/>
                          <a:pt x="347" y="1484"/>
                          <a:pt x="310" y="1461"/>
                        </a:cubicBezTo>
                        <a:cubicBezTo>
                          <a:pt x="250" y="1424"/>
                          <a:pt x="153" y="1290"/>
                          <a:pt x="134" y="1156"/>
                        </a:cubicBezTo>
                        <a:cubicBezTo>
                          <a:pt x="116" y="1077"/>
                          <a:pt x="116" y="999"/>
                          <a:pt x="116" y="943"/>
                        </a:cubicBezTo>
                        <a:cubicBezTo>
                          <a:pt x="116" y="883"/>
                          <a:pt x="134" y="846"/>
                          <a:pt x="171" y="828"/>
                        </a:cubicBezTo>
                        <a:cubicBezTo>
                          <a:pt x="232" y="768"/>
                          <a:pt x="384" y="694"/>
                          <a:pt x="560" y="634"/>
                        </a:cubicBezTo>
                        <a:cubicBezTo>
                          <a:pt x="731" y="578"/>
                          <a:pt x="906" y="537"/>
                          <a:pt x="1040" y="500"/>
                        </a:cubicBezTo>
                        <a:cubicBezTo>
                          <a:pt x="1327" y="421"/>
                          <a:pt x="2080" y="172"/>
                          <a:pt x="2311" y="116"/>
                        </a:cubicBezTo>
                        <a:cubicBezTo>
                          <a:pt x="2368" y="105"/>
                          <a:pt x="2444" y="93"/>
                          <a:pt x="2524" y="93"/>
                        </a:cubicBezTo>
                        <a:cubicBezTo>
                          <a:pt x="2581" y="93"/>
                          <a:pt x="2639" y="99"/>
                          <a:pt x="2694" y="116"/>
                        </a:cubicBezTo>
                        <a:cubicBezTo>
                          <a:pt x="2754" y="116"/>
                          <a:pt x="2810" y="135"/>
                          <a:pt x="2870" y="153"/>
                        </a:cubicBezTo>
                        <a:cubicBezTo>
                          <a:pt x="2870" y="153"/>
                          <a:pt x="3004" y="213"/>
                          <a:pt x="3156" y="329"/>
                        </a:cubicBezTo>
                        <a:cubicBezTo>
                          <a:pt x="3119" y="250"/>
                          <a:pt x="3082" y="190"/>
                          <a:pt x="3082" y="190"/>
                        </a:cubicBezTo>
                        <a:cubicBezTo>
                          <a:pt x="3004" y="98"/>
                          <a:pt x="2851" y="38"/>
                          <a:pt x="2694" y="19"/>
                        </a:cubicBezTo>
                        <a:cubicBezTo>
                          <a:pt x="2639" y="1"/>
                          <a:pt x="2579" y="1"/>
                          <a:pt x="2505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5" name="Google Shape;1365;p66"/>
                  <p:cNvSpPr/>
                  <p:nvPr/>
                </p:nvSpPr>
                <p:spPr>
                  <a:xfrm>
                    <a:off x="6834637" y="3154663"/>
                    <a:ext cx="440936" cy="208623"/>
                  </a:xfrm>
                  <a:custGeom>
                    <a:rect b="b" l="l" r="r" t="t"/>
                    <a:pathLst>
                      <a:path extrusionOk="0" h="1303" w="2754">
                        <a:moveTo>
                          <a:pt x="2386" y="1"/>
                        </a:moveTo>
                        <a:cubicBezTo>
                          <a:pt x="2368" y="1"/>
                          <a:pt x="2349" y="3"/>
                          <a:pt x="2329" y="7"/>
                        </a:cubicBezTo>
                        <a:cubicBezTo>
                          <a:pt x="2079" y="67"/>
                          <a:pt x="462" y="488"/>
                          <a:pt x="250" y="511"/>
                        </a:cubicBezTo>
                        <a:cubicBezTo>
                          <a:pt x="37" y="529"/>
                          <a:pt x="0" y="700"/>
                          <a:pt x="37" y="973"/>
                        </a:cubicBezTo>
                        <a:cubicBezTo>
                          <a:pt x="97" y="1222"/>
                          <a:pt x="250" y="1296"/>
                          <a:pt x="481" y="1296"/>
                        </a:cubicBezTo>
                        <a:cubicBezTo>
                          <a:pt x="527" y="1301"/>
                          <a:pt x="603" y="1303"/>
                          <a:pt x="697" y="1303"/>
                        </a:cubicBezTo>
                        <a:cubicBezTo>
                          <a:pt x="1073" y="1303"/>
                          <a:pt x="1730" y="1270"/>
                          <a:pt x="1867" y="1241"/>
                        </a:cubicBezTo>
                        <a:cubicBezTo>
                          <a:pt x="2061" y="1222"/>
                          <a:pt x="2481" y="1144"/>
                          <a:pt x="2620" y="913"/>
                        </a:cubicBezTo>
                        <a:cubicBezTo>
                          <a:pt x="2620" y="913"/>
                          <a:pt x="2754" y="742"/>
                          <a:pt x="2712" y="488"/>
                        </a:cubicBezTo>
                        <a:cubicBezTo>
                          <a:pt x="2661" y="275"/>
                          <a:pt x="2591" y="1"/>
                          <a:pt x="238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6" name="Google Shape;1366;p66"/>
                  <p:cNvSpPr/>
                  <p:nvPr/>
                </p:nvSpPr>
                <p:spPr>
                  <a:xfrm>
                    <a:off x="6828713" y="3146817"/>
                    <a:ext cx="434372" cy="225755"/>
                  </a:xfrm>
                  <a:custGeom>
                    <a:rect b="b" l="l" r="r" t="t"/>
                    <a:pathLst>
                      <a:path extrusionOk="0" h="1410" w="2713">
                        <a:moveTo>
                          <a:pt x="2347" y="1"/>
                        </a:moveTo>
                        <a:cubicBezTo>
                          <a:pt x="2213" y="38"/>
                          <a:pt x="1751" y="153"/>
                          <a:pt x="1289" y="269"/>
                        </a:cubicBezTo>
                        <a:cubicBezTo>
                          <a:pt x="1058" y="329"/>
                          <a:pt x="827" y="384"/>
                          <a:pt x="652" y="444"/>
                        </a:cubicBezTo>
                        <a:cubicBezTo>
                          <a:pt x="462" y="481"/>
                          <a:pt x="324" y="500"/>
                          <a:pt x="287" y="518"/>
                        </a:cubicBezTo>
                        <a:cubicBezTo>
                          <a:pt x="153" y="518"/>
                          <a:pt x="74" y="578"/>
                          <a:pt x="37" y="675"/>
                        </a:cubicBezTo>
                        <a:cubicBezTo>
                          <a:pt x="0" y="768"/>
                          <a:pt x="19" y="883"/>
                          <a:pt x="37" y="1022"/>
                        </a:cubicBezTo>
                        <a:cubicBezTo>
                          <a:pt x="56" y="1156"/>
                          <a:pt x="116" y="1253"/>
                          <a:pt x="208" y="1308"/>
                        </a:cubicBezTo>
                        <a:cubicBezTo>
                          <a:pt x="287" y="1368"/>
                          <a:pt x="402" y="1387"/>
                          <a:pt x="518" y="1405"/>
                        </a:cubicBezTo>
                        <a:cubicBezTo>
                          <a:pt x="552" y="1408"/>
                          <a:pt x="600" y="1409"/>
                          <a:pt x="658" y="1409"/>
                        </a:cubicBezTo>
                        <a:cubicBezTo>
                          <a:pt x="1015" y="1409"/>
                          <a:pt x="1739" y="1365"/>
                          <a:pt x="1922" y="1345"/>
                        </a:cubicBezTo>
                        <a:cubicBezTo>
                          <a:pt x="2019" y="1327"/>
                          <a:pt x="2172" y="1308"/>
                          <a:pt x="2329" y="1253"/>
                        </a:cubicBezTo>
                        <a:cubicBezTo>
                          <a:pt x="2463" y="1211"/>
                          <a:pt x="2615" y="1137"/>
                          <a:pt x="2694" y="999"/>
                        </a:cubicBezTo>
                        <a:cubicBezTo>
                          <a:pt x="2657" y="980"/>
                          <a:pt x="2615" y="962"/>
                          <a:pt x="2597" y="962"/>
                        </a:cubicBezTo>
                        <a:cubicBezTo>
                          <a:pt x="2541" y="1040"/>
                          <a:pt x="2426" y="1114"/>
                          <a:pt x="2287" y="1156"/>
                        </a:cubicBezTo>
                        <a:cubicBezTo>
                          <a:pt x="2153" y="1211"/>
                          <a:pt x="2001" y="1230"/>
                          <a:pt x="1904" y="1253"/>
                        </a:cubicBezTo>
                        <a:cubicBezTo>
                          <a:pt x="1733" y="1271"/>
                          <a:pt x="730" y="1308"/>
                          <a:pt x="518" y="1308"/>
                        </a:cubicBezTo>
                        <a:cubicBezTo>
                          <a:pt x="421" y="1290"/>
                          <a:pt x="324" y="1271"/>
                          <a:pt x="268" y="1230"/>
                        </a:cubicBezTo>
                        <a:cubicBezTo>
                          <a:pt x="190" y="1193"/>
                          <a:pt x="153" y="1114"/>
                          <a:pt x="134" y="999"/>
                        </a:cubicBezTo>
                        <a:cubicBezTo>
                          <a:pt x="116" y="883"/>
                          <a:pt x="116" y="768"/>
                          <a:pt x="134" y="712"/>
                        </a:cubicBezTo>
                        <a:cubicBezTo>
                          <a:pt x="153" y="652"/>
                          <a:pt x="190" y="615"/>
                          <a:pt x="287" y="615"/>
                        </a:cubicBezTo>
                        <a:cubicBezTo>
                          <a:pt x="347" y="615"/>
                          <a:pt x="481" y="578"/>
                          <a:pt x="670" y="537"/>
                        </a:cubicBezTo>
                        <a:cubicBezTo>
                          <a:pt x="864" y="481"/>
                          <a:pt x="1095" y="421"/>
                          <a:pt x="1326" y="366"/>
                        </a:cubicBezTo>
                        <a:cubicBezTo>
                          <a:pt x="1788" y="250"/>
                          <a:pt x="2250" y="135"/>
                          <a:pt x="2384" y="98"/>
                        </a:cubicBezTo>
                        <a:cubicBezTo>
                          <a:pt x="2426" y="98"/>
                          <a:pt x="2463" y="98"/>
                          <a:pt x="2500" y="116"/>
                        </a:cubicBezTo>
                        <a:cubicBezTo>
                          <a:pt x="2541" y="135"/>
                          <a:pt x="2615" y="153"/>
                          <a:pt x="2712" y="213"/>
                        </a:cubicBezTo>
                        <a:cubicBezTo>
                          <a:pt x="2694" y="190"/>
                          <a:pt x="2694" y="172"/>
                          <a:pt x="2675" y="172"/>
                        </a:cubicBezTo>
                        <a:cubicBezTo>
                          <a:pt x="2657" y="116"/>
                          <a:pt x="2615" y="56"/>
                          <a:pt x="2560" y="38"/>
                        </a:cubicBezTo>
                        <a:cubicBezTo>
                          <a:pt x="2518" y="1"/>
                          <a:pt x="2463" y="1"/>
                          <a:pt x="242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7" name="Google Shape;1367;p66"/>
                  <p:cNvSpPr/>
                  <p:nvPr/>
                </p:nvSpPr>
                <p:spPr>
                  <a:xfrm>
                    <a:off x="6884111" y="3302923"/>
                    <a:ext cx="415959" cy="177242"/>
                  </a:xfrm>
                  <a:custGeom>
                    <a:rect b="b" l="l" r="r" t="t"/>
                    <a:pathLst>
                      <a:path extrusionOk="0" h="1107" w="2598">
                        <a:moveTo>
                          <a:pt x="2194" y="0"/>
                        </a:moveTo>
                        <a:cubicBezTo>
                          <a:pt x="2176" y="0"/>
                          <a:pt x="2157" y="2"/>
                          <a:pt x="2135" y="5"/>
                        </a:cubicBezTo>
                        <a:cubicBezTo>
                          <a:pt x="1904" y="65"/>
                          <a:pt x="421" y="333"/>
                          <a:pt x="287" y="352"/>
                        </a:cubicBezTo>
                        <a:cubicBezTo>
                          <a:pt x="153" y="370"/>
                          <a:pt x="75" y="449"/>
                          <a:pt x="38" y="661"/>
                        </a:cubicBezTo>
                        <a:cubicBezTo>
                          <a:pt x="1" y="855"/>
                          <a:pt x="153" y="1045"/>
                          <a:pt x="421" y="1086"/>
                        </a:cubicBezTo>
                        <a:cubicBezTo>
                          <a:pt x="492" y="1101"/>
                          <a:pt x="610" y="1106"/>
                          <a:pt x="748" y="1106"/>
                        </a:cubicBezTo>
                        <a:cubicBezTo>
                          <a:pt x="1138" y="1106"/>
                          <a:pt x="1685" y="1063"/>
                          <a:pt x="1770" y="1063"/>
                        </a:cubicBezTo>
                        <a:cubicBezTo>
                          <a:pt x="1867" y="1045"/>
                          <a:pt x="2329" y="971"/>
                          <a:pt x="2500" y="777"/>
                        </a:cubicBezTo>
                        <a:cubicBezTo>
                          <a:pt x="2500" y="777"/>
                          <a:pt x="2597" y="583"/>
                          <a:pt x="2482" y="370"/>
                        </a:cubicBezTo>
                        <a:cubicBezTo>
                          <a:pt x="2394" y="160"/>
                          <a:pt x="2370" y="0"/>
                          <a:pt x="2194" y="0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8" name="Google Shape;1368;p66"/>
                  <p:cNvSpPr/>
                  <p:nvPr/>
                </p:nvSpPr>
                <p:spPr>
                  <a:xfrm>
                    <a:off x="6877546" y="3294758"/>
                    <a:ext cx="419482" cy="193253"/>
                  </a:xfrm>
                  <a:custGeom>
                    <a:rect b="b" l="l" r="r" t="t"/>
                    <a:pathLst>
                      <a:path extrusionOk="0" h="1207" w="2620">
                        <a:moveTo>
                          <a:pt x="2236" y="1"/>
                        </a:moveTo>
                        <a:cubicBezTo>
                          <a:pt x="2213" y="1"/>
                          <a:pt x="2195" y="19"/>
                          <a:pt x="2176" y="19"/>
                        </a:cubicBezTo>
                        <a:cubicBezTo>
                          <a:pt x="1945" y="56"/>
                          <a:pt x="444" y="329"/>
                          <a:pt x="310" y="366"/>
                        </a:cubicBezTo>
                        <a:cubicBezTo>
                          <a:pt x="250" y="366"/>
                          <a:pt x="176" y="403"/>
                          <a:pt x="116" y="463"/>
                        </a:cubicBezTo>
                        <a:cubicBezTo>
                          <a:pt x="79" y="518"/>
                          <a:pt x="42" y="597"/>
                          <a:pt x="19" y="694"/>
                        </a:cubicBezTo>
                        <a:cubicBezTo>
                          <a:pt x="0" y="809"/>
                          <a:pt x="42" y="925"/>
                          <a:pt x="116" y="1022"/>
                        </a:cubicBezTo>
                        <a:cubicBezTo>
                          <a:pt x="194" y="1096"/>
                          <a:pt x="310" y="1174"/>
                          <a:pt x="444" y="1193"/>
                        </a:cubicBezTo>
                        <a:cubicBezTo>
                          <a:pt x="520" y="1202"/>
                          <a:pt x="635" y="1207"/>
                          <a:pt x="768" y="1207"/>
                        </a:cubicBezTo>
                        <a:cubicBezTo>
                          <a:pt x="901" y="1207"/>
                          <a:pt x="1051" y="1202"/>
                          <a:pt x="1197" y="1193"/>
                        </a:cubicBezTo>
                        <a:cubicBezTo>
                          <a:pt x="1349" y="1193"/>
                          <a:pt x="1483" y="1193"/>
                          <a:pt x="1599" y="1174"/>
                        </a:cubicBezTo>
                        <a:cubicBezTo>
                          <a:pt x="1696" y="1174"/>
                          <a:pt x="1774" y="1156"/>
                          <a:pt x="1811" y="1156"/>
                        </a:cubicBezTo>
                        <a:cubicBezTo>
                          <a:pt x="1867" y="1156"/>
                          <a:pt x="2005" y="1137"/>
                          <a:pt x="2158" y="1077"/>
                        </a:cubicBezTo>
                        <a:cubicBezTo>
                          <a:pt x="2292" y="1040"/>
                          <a:pt x="2407" y="980"/>
                          <a:pt x="2504" y="906"/>
                        </a:cubicBezTo>
                        <a:lnTo>
                          <a:pt x="2523" y="980"/>
                        </a:lnTo>
                        <a:lnTo>
                          <a:pt x="2583" y="846"/>
                        </a:lnTo>
                        <a:cubicBezTo>
                          <a:pt x="2583" y="846"/>
                          <a:pt x="2601" y="809"/>
                          <a:pt x="2620" y="712"/>
                        </a:cubicBezTo>
                        <a:lnTo>
                          <a:pt x="2620" y="712"/>
                        </a:lnTo>
                        <a:cubicBezTo>
                          <a:pt x="2583" y="749"/>
                          <a:pt x="2560" y="791"/>
                          <a:pt x="2523" y="809"/>
                        </a:cubicBezTo>
                        <a:cubicBezTo>
                          <a:pt x="2467" y="846"/>
                          <a:pt x="2444" y="865"/>
                          <a:pt x="2407" y="865"/>
                        </a:cubicBezTo>
                        <a:cubicBezTo>
                          <a:pt x="2329" y="925"/>
                          <a:pt x="2236" y="962"/>
                          <a:pt x="2139" y="980"/>
                        </a:cubicBezTo>
                        <a:cubicBezTo>
                          <a:pt x="1982" y="1040"/>
                          <a:pt x="1848" y="1059"/>
                          <a:pt x="1793" y="1059"/>
                        </a:cubicBezTo>
                        <a:cubicBezTo>
                          <a:pt x="1774" y="1059"/>
                          <a:pt x="1696" y="1077"/>
                          <a:pt x="1580" y="1077"/>
                        </a:cubicBezTo>
                        <a:cubicBezTo>
                          <a:pt x="1483" y="1077"/>
                          <a:pt x="1331" y="1096"/>
                          <a:pt x="1197" y="1096"/>
                        </a:cubicBezTo>
                        <a:cubicBezTo>
                          <a:pt x="1051" y="1105"/>
                          <a:pt x="901" y="1110"/>
                          <a:pt x="771" y="1110"/>
                        </a:cubicBezTo>
                        <a:cubicBezTo>
                          <a:pt x="640" y="1110"/>
                          <a:pt x="529" y="1105"/>
                          <a:pt x="462" y="1096"/>
                        </a:cubicBezTo>
                        <a:cubicBezTo>
                          <a:pt x="347" y="1077"/>
                          <a:pt x="250" y="1022"/>
                          <a:pt x="194" y="943"/>
                        </a:cubicBezTo>
                        <a:cubicBezTo>
                          <a:pt x="134" y="883"/>
                          <a:pt x="97" y="809"/>
                          <a:pt x="116" y="712"/>
                        </a:cubicBezTo>
                        <a:cubicBezTo>
                          <a:pt x="134" y="615"/>
                          <a:pt x="176" y="560"/>
                          <a:pt x="194" y="518"/>
                        </a:cubicBezTo>
                        <a:cubicBezTo>
                          <a:pt x="231" y="481"/>
                          <a:pt x="273" y="463"/>
                          <a:pt x="328" y="463"/>
                        </a:cubicBezTo>
                        <a:cubicBezTo>
                          <a:pt x="462" y="444"/>
                          <a:pt x="1830" y="172"/>
                          <a:pt x="2158" y="116"/>
                        </a:cubicBezTo>
                        <a:lnTo>
                          <a:pt x="2139" y="116"/>
                        </a:lnTo>
                        <a:cubicBezTo>
                          <a:pt x="2139" y="116"/>
                          <a:pt x="2185" y="102"/>
                          <a:pt x="2260" y="102"/>
                        </a:cubicBezTo>
                        <a:cubicBezTo>
                          <a:pt x="2315" y="102"/>
                          <a:pt x="2386" y="110"/>
                          <a:pt x="2467" y="135"/>
                        </a:cubicBezTo>
                        <a:lnTo>
                          <a:pt x="2444" y="116"/>
                        </a:lnTo>
                        <a:cubicBezTo>
                          <a:pt x="2426" y="75"/>
                          <a:pt x="2389" y="38"/>
                          <a:pt x="2329" y="19"/>
                        </a:cubicBezTo>
                        <a:cubicBezTo>
                          <a:pt x="2310" y="19"/>
                          <a:pt x="2273" y="1"/>
                          <a:pt x="2236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9" name="Google Shape;1369;p66"/>
                  <p:cNvSpPr/>
                  <p:nvPr/>
                </p:nvSpPr>
                <p:spPr>
                  <a:xfrm>
                    <a:off x="5934187" y="991751"/>
                    <a:ext cx="1048544" cy="842339"/>
                  </a:xfrm>
                  <a:custGeom>
                    <a:rect b="b" l="l" r="r" t="t"/>
                    <a:pathLst>
                      <a:path extrusionOk="0" h="5261" w="6549">
                        <a:moveTo>
                          <a:pt x="2196" y="1"/>
                        </a:moveTo>
                        <a:cubicBezTo>
                          <a:pt x="2080" y="19"/>
                          <a:pt x="1983" y="43"/>
                          <a:pt x="1891" y="80"/>
                        </a:cubicBezTo>
                        <a:cubicBezTo>
                          <a:pt x="1466" y="232"/>
                          <a:pt x="1137" y="888"/>
                          <a:pt x="985" y="1600"/>
                        </a:cubicBezTo>
                        <a:cubicBezTo>
                          <a:pt x="888" y="1521"/>
                          <a:pt x="754" y="1484"/>
                          <a:pt x="620" y="1484"/>
                        </a:cubicBezTo>
                        <a:cubicBezTo>
                          <a:pt x="273" y="1484"/>
                          <a:pt x="1" y="1752"/>
                          <a:pt x="1" y="2099"/>
                        </a:cubicBezTo>
                        <a:cubicBezTo>
                          <a:pt x="1" y="2445"/>
                          <a:pt x="273" y="2718"/>
                          <a:pt x="620" y="2718"/>
                        </a:cubicBezTo>
                        <a:cubicBezTo>
                          <a:pt x="712" y="2718"/>
                          <a:pt x="809" y="2699"/>
                          <a:pt x="906" y="2658"/>
                        </a:cubicBezTo>
                        <a:lnTo>
                          <a:pt x="906" y="2658"/>
                        </a:lnTo>
                        <a:cubicBezTo>
                          <a:pt x="870" y="2889"/>
                          <a:pt x="754" y="4159"/>
                          <a:pt x="1484" y="4719"/>
                        </a:cubicBezTo>
                        <a:cubicBezTo>
                          <a:pt x="2166" y="5221"/>
                          <a:pt x="2972" y="5261"/>
                          <a:pt x="3209" y="5261"/>
                        </a:cubicBezTo>
                        <a:cubicBezTo>
                          <a:pt x="3253" y="5261"/>
                          <a:pt x="3277" y="5259"/>
                          <a:pt x="3277" y="5259"/>
                        </a:cubicBezTo>
                        <a:cubicBezTo>
                          <a:pt x="3277" y="5259"/>
                          <a:pt x="3300" y="5261"/>
                          <a:pt x="3343" y="5261"/>
                        </a:cubicBezTo>
                        <a:cubicBezTo>
                          <a:pt x="3575" y="5261"/>
                          <a:pt x="4365" y="5221"/>
                          <a:pt x="5046" y="4719"/>
                        </a:cubicBezTo>
                        <a:cubicBezTo>
                          <a:pt x="5777" y="4159"/>
                          <a:pt x="5661" y="2889"/>
                          <a:pt x="5624" y="2658"/>
                        </a:cubicBezTo>
                        <a:lnTo>
                          <a:pt x="5624" y="2658"/>
                        </a:lnTo>
                        <a:cubicBezTo>
                          <a:pt x="5721" y="2699"/>
                          <a:pt x="5818" y="2718"/>
                          <a:pt x="5911" y="2718"/>
                        </a:cubicBezTo>
                        <a:cubicBezTo>
                          <a:pt x="6257" y="2718"/>
                          <a:pt x="6548" y="2445"/>
                          <a:pt x="6548" y="2099"/>
                        </a:cubicBezTo>
                        <a:cubicBezTo>
                          <a:pt x="6548" y="1752"/>
                          <a:pt x="6257" y="1484"/>
                          <a:pt x="5911" y="1484"/>
                        </a:cubicBezTo>
                        <a:cubicBezTo>
                          <a:pt x="5777" y="1484"/>
                          <a:pt x="5661" y="1521"/>
                          <a:pt x="5546" y="1600"/>
                        </a:cubicBezTo>
                        <a:lnTo>
                          <a:pt x="5278" y="1812"/>
                        </a:lnTo>
                        <a:cubicBezTo>
                          <a:pt x="5278" y="1812"/>
                          <a:pt x="5278" y="1715"/>
                          <a:pt x="5296" y="1466"/>
                        </a:cubicBezTo>
                        <a:cubicBezTo>
                          <a:pt x="5296" y="1235"/>
                          <a:pt x="5259" y="1156"/>
                          <a:pt x="5259" y="1156"/>
                        </a:cubicBezTo>
                        <a:cubicBezTo>
                          <a:pt x="5259" y="1156"/>
                          <a:pt x="5232" y="1216"/>
                          <a:pt x="5095" y="1216"/>
                        </a:cubicBezTo>
                        <a:cubicBezTo>
                          <a:pt x="5027" y="1216"/>
                          <a:pt x="4931" y="1201"/>
                          <a:pt x="4797" y="1156"/>
                        </a:cubicBezTo>
                        <a:cubicBezTo>
                          <a:pt x="4390" y="1004"/>
                          <a:pt x="4372" y="773"/>
                          <a:pt x="4372" y="773"/>
                        </a:cubicBezTo>
                        <a:cubicBezTo>
                          <a:pt x="4372" y="773"/>
                          <a:pt x="4034" y="883"/>
                          <a:pt x="3616" y="883"/>
                        </a:cubicBezTo>
                        <a:cubicBezTo>
                          <a:pt x="3108" y="883"/>
                          <a:pt x="2482" y="720"/>
                          <a:pt x="2196" y="1"/>
                        </a:cubicBezTo>
                        <a:close/>
                      </a:path>
                    </a:pathLst>
                  </a:custGeom>
                  <a:solidFill>
                    <a:srgbClr val="96693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0" name="Google Shape;1370;p66"/>
                  <p:cNvSpPr/>
                  <p:nvPr/>
                </p:nvSpPr>
                <p:spPr>
                  <a:xfrm>
                    <a:off x="5925381" y="982945"/>
                    <a:ext cx="1063274" cy="857389"/>
                  </a:xfrm>
                  <a:custGeom>
                    <a:rect b="b" l="l" r="r" t="t"/>
                    <a:pathLst>
                      <a:path extrusionOk="0" h="5355" w="6641">
                        <a:moveTo>
                          <a:pt x="2232" y="116"/>
                        </a:moveTo>
                        <a:cubicBezTo>
                          <a:pt x="2500" y="749"/>
                          <a:pt x="3041" y="943"/>
                          <a:pt x="3521" y="980"/>
                        </a:cubicBezTo>
                        <a:cubicBezTo>
                          <a:pt x="3555" y="981"/>
                          <a:pt x="3589" y="982"/>
                          <a:pt x="3622" y="982"/>
                        </a:cubicBezTo>
                        <a:cubicBezTo>
                          <a:pt x="4035" y="982"/>
                          <a:pt x="4351" y="882"/>
                          <a:pt x="4390" y="865"/>
                        </a:cubicBezTo>
                        <a:cubicBezTo>
                          <a:pt x="4408" y="906"/>
                          <a:pt x="4408" y="925"/>
                          <a:pt x="4445" y="980"/>
                        </a:cubicBezTo>
                        <a:cubicBezTo>
                          <a:pt x="4505" y="1077"/>
                          <a:pt x="4639" y="1174"/>
                          <a:pt x="4834" y="1253"/>
                        </a:cubicBezTo>
                        <a:cubicBezTo>
                          <a:pt x="4972" y="1302"/>
                          <a:pt x="5070" y="1318"/>
                          <a:pt x="5143" y="1318"/>
                        </a:cubicBezTo>
                        <a:cubicBezTo>
                          <a:pt x="5179" y="1318"/>
                          <a:pt x="5209" y="1314"/>
                          <a:pt x="5235" y="1308"/>
                        </a:cubicBezTo>
                        <a:cubicBezTo>
                          <a:pt x="5254" y="1308"/>
                          <a:pt x="5272" y="1308"/>
                          <a:pt x="5272" y="1290"/>
                        </a:cubicBezTo>
                        <a:cubicBezTo>
                          <a:pt x="5296" y="1327"/>
                          <a:pt x="5296" y="1405"/>
                          <a:pt x="5296" y="1521"/>
                        </a:cubicBezTo>
                        <a:cubicBezTo>
                          <a:pt x="5296" y="1770"/>
                          <a:pt x="5272" y="1867"/>
                          <a:pt x="5272" y="1867"/>
                        </a:cubicBezTo>
                        <a:lnTo>
                          <a:pt x="5254" y="1983"/>
                        </a:lnTo>
                        <a:lnTo>
                          <a:pt x="5642" y="1692"/>
                        </a:lnTo>
                        <a:cubicBezTo>
                          <a:pt x="5735" y="1618"/>
                          <a:pt x="5850" y="1576"/>
                          <a:pt x="5966" y="1576"/>
                        </a:cubicBezTo>
                        <a:cubicBezTo>
                          <a:pt x="6294" y="1576"/>
                          <a:pt x="6543" y="1849"/>
                          <a:pt x="6543" y="2154"/>
                        </a:cubicBezTo>
                        <a:cubicBezTo>
                          <a:pt x="6543" y="2463"/>
                          <a:pt x="6294" y="2731"/>
                          <a:pt x="5966" y="2731"/>
                        </a:cubicBezTo>
                        <a:cubicBezTo>
                          <a:pt x="5892" y="2731"/>
                          <a:pt x="5795" y="2713"/>
                          <a:pt x="5716" y="2657"/>
                        </a:cubicBezTo>
                        <a:lnTo>
                          <a:pt x="5619" y="2616"/>
                        </a:lnTo>
                        <a:lnTo>
                          <a:pt x="5642" y="2713"/>
                        </a:lnTo>
                        <a:cubicBezTo>
                          <a:pt x="5661" y="2828"/>
                          <a:pt x="5679" y="3216"/>
                          <a:pt x="5642" y="3618"/>
                        </a:cubicBezTo>
                        <a:cubicBezTo>
                          <a:pt x="5582" y="4025"/>
                          <a:pt x="5430" y="4464"/>
                          <a:pt x="5083" y="4737"/>
                        </a:cubicBezTo>
                        <a:cubicBezTo>
                          <a:pt x="4414" y="5215"/>
                          <a:pt x="3652" y="5256"/>
                          <a:pt x="3410" y="5256"/>
                        </a:cubicBezTo>
                        <a:cubicBezTo>
                          <a:pt x="3360" y="5256"/>
                          <a:pt x="3332" y="5254"/>
                          <a:pt x="3332" y="5254"/>
                        </a:cubicBezTo>
                        <a:cubicBezTo>
                          <a:pt x="3332" y="5254"/>
                          <a:pt x="3303" y="5256"/>
                          <a:pt x="3252" y="5256"/>
                        </a:cubicBezTo>
                        <a:cubicBezTo>
                          <a:pt x="3004" y="5256"/>
                          <a:pt x="2230" y="5215"/>
                          <a:pt x="1576" y="4737"/>
                        </a:cubicBezTo>
                        <a:cubicBezTo>
                          <a:pt x="1229" y="4464"/>
                          <a:pt x="1077" y="4025"/>
                          <a:pt x="1022" y="3618"/>
                        </a:cubicBezTo>
                        <a:cubicBezTo>
                          <a:pt x="961" y="3216"/>
                          <a:pt x="998" y="2828"/>
                          <a:pt x="998" y="2713"/>
                        </a:cubicBezTo>
                        <a:lnTo>
                          <a:pt x="1022" y="2616"/>
                        </a:lnTo>
                        <a:lnTo>
                          <a:pt x="943" y="2657"/>
                        </a:lnTo>
                        <a:cubicBezTo>
                          <a:pt x="846" y="2713"/>
                          <a:pt x="767" y="2731"/>
                          <a:pt x="675" y="2731"/>
                        </a:cubicBezTo>
                        <a:cubicBezTo>
                          <a:pt x="347" y="2731"/>
                          <a:pt x="97" y="2463"/>
                          <a:pt x="97" y="2154"/>
                        </a:cubicBezTo>
                        <a:cubicBezTo>
                          <a:pt x="97" y="1849"/>
                          <a:pt x="347" y="1576"/>
                          <a:pt x="675" y="1576"/>
                        </a:cubicBezTo>
                        <a:cubicBezTo>
                          <a:pt x="791" y="1576"/>
                          <a:pt x="925" y="1618"/>
                          <a:pt x="1022" y="1692"/>
                        </a:cubicBezTo>
                        <a:lnTo>
                          <a:pt x="1077" y="1752"/>
                        </a:lnTo>
                        <a:lnTo>
                          <a:pt x="1095" y="1673"/>
                        </a:lnTo>
                        <a:cubicBezTo>
                          <a:pt x="1174" y="1308"/>
                          <a:pt x="1290" y="980"/>
                          <a:pt x="1424" y="712"/>
                        </a:cubicBezTo>
                        <a:cubicBezTo>
                          <a:pt x="1576" y="444"/>
                          <a:pt x="1752" y="250"/>
                          <a:pt x="1964" y="171"/>
                        </a:cubicBezTo>
                        <a:cubicBezTo>
                          <a:pt x="2038" y="153"/>
                          <a:pt x="2135" y="135"/>
                          <a:pt x="2232" y="116"/>
                        </a:cubicBezTo>
                        <a:close/>
                        <a:moveTo>
                          <a:pt x="2251" y="1"/>
                        </a:moveTo>
                        <a:cubicBezTo>
                          <a:pt x="2135" y="19"/>
                          <a:pt x="2020" y="37"/>
                          <a:pt x="1923" y="74"/>
                        </a:cubicBezTo>
                        <a:cubicBezTo>
                          <a:pt x="1692" y="171"/>
                          <a:pt x="1502" y="384"/>
                          <a:pt x="1345" y="652"/>
                        </a:cubicBezTo>
                        <a:cubicBezTo>
                          <a:pt x="1192" y="925"/>
                          <a:pt x="1095" y="1253"/>
                          <a:pt x="1022" y="1599"/>
                        </a:cubicBezTo>
                        <a:cubicBezTo>
                          <a:pt x="906" y="1539"/>
                          <a:pt x="791" y="1484"/>
                          <a:pt x="675" y="1484"/>
                        </a:cubicBezTo>
                        <a:cubicBezTo>
                          <a:pt x="305" y="1484"/>
                          <a:pt x="0" y="1789"/>
                          <a:pt x="0" y="2154"/>
                        </a:cubicBezTo>
                        <a:cubicBezTo>
                          <a:pt x="0" y="2523"/>
                          <a:pt x="305" y="2828"/>
                          <a:pt x="675" y="2828"/>
                        </a:cubicBezTo>
                        <a:cubicBezTo>
                          <a:pt x="749" y="2828"/>
                          <a:pt x="827" y="2791"/>
                          <a:pt x="906" y="2773"/>
                        </a:cubicBezTo>
                        <a:lnTo>
                          <a:pt x="906" y="2773"/>
                        </a:lnTo>
                        <a:cubicBezTo>
                          <a:pt x="883" y="2925"/>
                          <a:pt x="864" y="3235"/>
                          <a:pt x="925" y="3637"/>
                        </a:cubicBezTo>
                        <a:cubicBezTo>
                          <a:pt x="980" y="4062"/>
                          <a:pt x="1137" y="4524"/>
                          <a:pt x="1521" y="4811"/>
                        </a:cubicBezTo>
                        <a:cubicBezTo>
                          <a:pt x="2166" y="5304"/>
                          <a:pt x="2919" y="5354"/>
                          <a:pt x="3210" y="5354"/>
                        </a:cubicBezTo>
                        <a:cubicBezTo>
                          <a:pt x="3283" y="5354"/>
                          <a:pt x="3327" y="5351"/>
                          <a:pt x="3332" y="5351"/>
                        </a:cubicBezTo>
                        <a:cubicBezTo>
                          <a:pt x="3332" y="5351"/>
                          <a:pt x="3372" y="5354"/>
                          <a:pt x="3443" y="5354"/>
                        </a:cubicBezTo>
                        <a:cubicBezTo>
                          <a:pt x="3722" y="5354"/>
                          <a:pt x="4479" y="5304"/>
                          <a:pt x="5138" y="4811"/>
                        </a:cubicBezTo>
                        <a:cubicBezTo>
                          <a:pt x="5503" y="4524"/>
                          <a:pt x="5679" y="4062"/>
                          <a:pt x="5735" y="3637"/>
                        </a:cubicBezTo>
                        <a:cubicBezTo>
                          <a:pt x="5795" y="3235"/>
                          <a:pt x="5758" y="2925"/>
                          <a:pt x="5735" y="2773"/>
                        </a:cubicBezTo>
                        <a:lnTo>
                          <a:pt x="5735" y="2773"/>
                        </a:lnTo>
                        <a:cubicBezTo>
                          <a:pt x="5813" y="2791"/>
                          <a:pt x="5892" y="2828"/>
                          <a:pt x="5966" y="2828"/>
                        </a:cubicBezTo>
                        <a:cubicBezTo>
                          <a:pt x="6354" y="2828"/>
                          <a:pt x="6640" y="2523"/>
                          <a:pt x="6640" y="2154"/>
                        </a:cubicBezTo>
                        <a:cubicBezTo>
                          <a:pt x="6640" y="1789"/>
                          <a:pt x="6354" y="1484"/>
                          <a:pt x="5966" y="1484"/>
                        </a:cubicBezTo>
                        <a:cubicBezTo>
                          <a:pt x="5832" y="1484"/>
                          <a:pt x="5679" y="1539"/>
                          <a:pt x="5564" y="1618"/>
                        </a:cubicBezTo>
                        <a:lnTo>
                          <a:pt x="5388" y="1770"/>
                        </a:lnTo>
                        <a:lnTo>
                          <a:pt x="5388" y="1521"/>
                        </a:lnTo>
                        <a:cubicBezTo>
                          <a:pt x="5411" y="1405"/>
                          <a:pt x="5388" y="1327"/>
                          <a:pt x="5369" y="1271"/>
                        </a:cubicBezTo>
                        <a:cubicBezTo>
                          <a:pt x="5369" y="1253"/>
                          <a:pt x="5369" y="1230"/>
                          <a:pt x="5351" y="1211"/>
                        </a:cubicBezTo>
                        <a:lnTo>
                          <a:pt x="5351" y="1193"/>
                        </a:lnTo>
                        <a:lnTo>
                          <a:pt x="5296" y="1114"/>
                        </a:lnTo>
                        <a:lnTo>
                          <a:pt x="5254" y="1193"/>
                        </a:lnTo>
                        <a:cubicBezTo>
                          <a:pt x="5254" y="1211"/>
                          <a:pt x="5235" y="1211"/>
                          <a:pt x="5217" y="1211"/>
                        </a:cubicBezTo>
                        <a:cubicBezTo>
                          <a:pt x="5205" y="1217"/>
                          <a:pt x="5184" y="1221"/>
                          <a:pt x="5154" y="1221"/>
                        </a:cubicBezTo>
                        <a:cubicBezTo>
                          <a:pt x="5094" y="1221"/>
                          <a:pt x="5000" y="1205"/>
                          <a:pt x="4870" y="1156"/>
                        </a:cubicBezTo>
                        <a:cubicBezTo>
                          <a:pt x="4676" y="1096"/>
                          <a:pt x="4579" y="999"/>
                          <a:pt x="4524" y="925"/>
                        </a:cubicBezTo>
                        <a:cubicBezTo>
                          <a:pt x="4487" y="865"/>
                          <a:pt x="4464" y="809"/>
                          <a:pt x="4464" y="809"/>
                        </a:cubicBezTo>
                        <a:lnTo>
                          <a:pt x="4464" y="749"/>
                        </a:lnTo>
                        <a:lnTo>
                          <a:pt x="4408" y="768"/>
                        </a:lnTo>
                        <a:cubicBezTo>
                          <a:pt x="4408" y="768"/>
                          <a:pt x="4062" y="886"/>
                          <a:pt x="3645" y="886"/>
                        </a:cubicBezTo>
                        <a:cubicBezTo>
                          <a:pt x="3611" y="886"/>
                          <a:pt x="3575" y="885"/>
                          <a:pt x="3540" y="883"/>
                        </a:cubicBezTo>
                        <a:cubicBezTo>
                          <a:pt x="3059" y="846"/>
                          <a:pt x="2542" y="675"/>
                          <a:pt x="2292" y="37"/>
                        </a:cubicBezTo>
                        <a:lnTo>
                          <a:pt x="2292" y="1"/>
                        </a:ln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1" name="Google Shape;1371;p66"/>
                  <p:cNvSpPr/>
                  <p:nvPr/>
                </p:nvSpPr>
                <p:spPr>
                  <a:xfrm>
                    <a:off x="6196125" y="1294357"/>
                    <a:ext cx="105191" cy="104552"/>
                  </a:xfrm>
                  <a:custGeom>
                    <a:rect b="b" l="l" r="r" t="t"/>
                    <a:pathLst>
                      <a:path extrusionOk="0" h="653" w="657">
                        <a:moveTo>
                          <a:pt x="389" y="1"/>
                        </a:moveTo>
                        <a:cubicBezTo>
                          <a:pt x="255" y="1"/>
                          <a:pt x="195" y="75"/>
                          <a:pt x="139" y="93"/>
                        </a:cubicBezTo>
                        <a:cubicBezTo>
                          <a:pt x="113" y="107"/>
                          <a:pt x="89" y="112"/>
                          <a:pt x="68" y="112"/>
                        </a:cubicBezTo>
                        <a:cubicBezTo>
                          <a:pt x="27" y="112"/>
                          <a:pt x="1" y="93"/>
                          <a:pt x="1" y="93"/>
                        </a:cubicBezTo>
                        <a:lnTo>
                          <a:pt x="1" y="93"/>
                        </a:lnTo>
                        <a:cubicBezTo>
                          <a:pt x="1" y="93"/>
                          <a:pt x="24" y="190"/>
                          <a:pt x="116" y="209"/>
                        </a:cubicBezTo>
                        <a:cubicBezTo>
                          <a:pt x="131" y="212"/>
                          <a:pt x="144" y="214"/>
                          <a:pt x="155" y="214"/>
                        </a:cubicBezTo>
                        <a:cubicBezTo>
                          <a:pt x="215" y="214"/>
                          <a:pt x="228" y="169"/>
                          <a:pt x="310" y="153"/>
                        </a:cubicBezTo>
                        <a:lnTo>
                          <a:pt x="310" y="153"/>
                        </a:lnTo>
                        <a:cubicBezTo>
                          <a:pt x="292" y="209"/>
                          <a:pt x="292" y="269"/>
                          <a:pt x="292" y="324"/>
                        </a:cubicBezTo>
                        <a:cubicBezTo>
                          <a:pt x="292" y="518"/>
                          <a:pt x="370" y="652"/>
                          <a:pt x="486" y="652"/>
                        </a:cubicBezTo>
                        <a:cubicBezTo>
                          <a:pt x="578" y="652"/>
                          <a:pt x="657" y="518"/>
                          <a:pt x="657" y="324"/>
                        </a:cubicBezTo>
                        <a:cubicBezTo>
                          <a:pt x="657" y="153"/>
                          <a:pt x="578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2" name="Google Shape;1372;p66"/>
                  <p:cNvSpPr/>
                  <p:nvPr/>
                </p:nvSpPr>
                <p:spPr>
                  <a:xfrm>
                    <a:off x="6588230" y="1294357"/>
                    <a:ext cx="104390" cy="104552"/>
                  </a:xfrm>
                  <a:custGeom>
                    <a:rect b="b" l="l" r="r" t="t"/>
                    <a:pathLst>
                      <a:path extrusionOk="0" h="653" w="652">
                        <a:moveTo>
                          <a:pt x="171" y="1"/>
                        </a:moveTo>
                        <a:cubicBezTo>
                          <a:pt x="74" y="1"/>
                          <a:pt x="0" y="153"/>
                          <a:pt x="0" y="324"/>
                        </a:cubicBezTo>
                        <a:cubicBezTo>
                          <a:pt x="0" y="518"/>
                          <a:pt x="74" y="652"/>
                          <a:pt x="171" y="652"/>
                        </a:cubicBezTo>
                        <a:cubicBezTo>
                          <a:pt x="287" y="652"/>
                          <a:pt x="365" y="518"/>
                          <a:pt x="365" y="324"/>
                        </a:cubicBezTo>
                        <a:cubicBezTo>
                          <a:pt x="365" y="269"/>
                          <a:pt x="365" y="209"/>
                          <a:pt x="347" y="153"/>
                        </a:cubicBezTo>
                        <a:lnTo>
                          <a:pt x="347" y="153"/>
                        </a:lnTo>
                        <a:cubicBezTo>
                          <a:pt x="425" y="169"/>
                          <a:pt x="437" y="214"/>
                          <a:pt x="497" y="214"/>
                        </a:cubicBezTo>
                        <a:cubicBezTo>
                          <a:pt x="508" y="214"/>
                          <a:pt x="521" y="212"/>
                          <a:pt x="536" y="209"/>
                        </a:cubicBezTo>
                        <a:cubicBezTo>
                          <a:pt x="633" y="190"/>
                          <a:pt x="652" y="93"/>
                          <a:pt x="652" y="93"/>
                        </a:cubicBezTo>
                        <a:lnTo>
                          <a:pt x="652" y="93"/>
                        </a:lnTo>
                        <a:cubicBezTo>
                          <a:pt x="652" y="93"/>
                          <a:pt x="627" y="112"/>
                          <a:pt x="588" y="112"/>
                        </a:cubicBezTo>
                        <a:cubicBezTo>
                          <a:pt x="568" y="112"/>
                          <a:pt x="544" y="107"/>
                          <a:pt x="518" y="93"/>
                        </a:cubicBezTo>
                        <a:cubicBezTo>
                          <a:pt x="462" y="75"/>
                          <a:pt x="402" y="1"/>
                          <a:pt x="268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3" name="Google Shape;1373;p66"/>
                  <p:cNvSpPr/>
                  <p:nvPr/>
                </p:nvSpPr>
                <p:spPr>
                  <a:xfrm>
                    <a:off x="6387774" y="1326538"/>
                    <a:ext cx="64523" cy="120883"/>
                  </a:xfrm>
                  <a:custGeom>
                    <a:rect b="b" l="l" r="r" t="t"/>
                    <a:pathLst>
                      <a:path extrusionOk="0" h="755" w="403">
                        <a:moveTo>
                          <a:pt x="308" y="1"/>
                        </a:moveTo>
                        <a:cubicBezTo>
                          <a:pt x="288" y="1"/>
                          <a:pt x="268" y="19"/>
                          <a:pt x="268" y="49"/>
                        </a:cubicBezTo>
                        <a:lnTo>
                          <a:pt x="231" y="280"/>
                        </a:lnTo>
                        <a:cubicBezTo>
                          <a:pt x="213" y="280"/>
                          <a:pt x="190" y="280"/>
                          <a:pt x="134" y="317"/>
                        </a:cubicBezTo>
                        <a:cubicBezTo>
                          <a:pt x="97" y="336"/>
                          <a:pt x="56" y="354"/>
                          <a:pt x="37" y="396"/>
                        </a:cubicBezTo>
                        <a:cubicBezTo>
                          <a:pt x="0" y="433"/>
                          <a:pt x="0" y="493"/>
                          <a:pt x="0" y="548"/>
                        </a:cubicBezTo>
                        <a:cubicBezTo>
                          <a:pt x="19" y="664"/>
                          <a:pt x="74" y="724"/>
                          <a:pt x="153" y="742"/>
                        </a:cubicBezTo>
                        <a:cubicBezTo>
                          <a:pt x="185" y="750"/>
                          <a:pt x="217" y="755"/>
                          <a:pt x="247" y="755"/>
                        </a:cubicBezTo>
                        <a:cubicBezTo>
                          <a:pt x="290" y="755"/>
                          <a:pt x="330" y="746"/>
                          <a:pt x="365" y="724"/>
                        </a:cubicBezTo>
                        <a:cubicBezTo>
                          <a:pt x="384" y="701"/>
                          <a:pt x="402" y="682"/>
                          <a:pt x="384" y="664"/>
                        </a:cubicBezTo>
                        <a:cubicBezTo>
                          <a:pt x="365" y="627"/>
                          <a:pt x="347" y="627"/>
                          <a:pt x="328" y="627"/>
                        </a:cubicBezTo>
                        <a:cubicBezTo>
                          <a:pt x="299" y="640"/>
                          <a:pt x="263" y="653"/>
                          <a:pt x="229" y="653"/>
                        </a:cubicBezTo>
                        <a:cubicBezTo>
                          <a:pt x="215" y="653"/>
                          <a:pt x="202" y="651"/>
                          <a:pt x="190" y="645"/>
                        </a:cubicBezTo>
                        <a:cubicBezTo>
                          <a:pt x="134" y="645"/>
                          <a:pt x="116" y="608"/>
                          <a:pt x="97" y="530"/>
                        </a:cubicBezTo>
                        <a:cubicBezTo>
                          <a:pt x="97" y="511"/>
                          <a:pt x="97" y="470"/>
                          <a:pt x="116" y="451"/>
                        </a:cubicBezTo>
                        <a:cubicBezTo>
                          <a:pt x="134" y="433"/>
                          <a:pt x="153" y="414"/>
                          <a:pt x="171" y="396"/>
                        </a:cubicBezTo>
                        <a:lnTo>
                          <a:pt x="287" y="354"/>
                        </a:lnTo>
                        <a:lnTo>
                          <a:pt x="328" y="354"/>
                        </a:lnTo>
                        <a:lnTo>
                          <a:pt x="365" y="68"/>
                        </a:lnTo>
                        <a:cubicBezTo>
                          <a:pt x="365" y="31"/>
                          <a:pt x="347" y="8"/>
                          <a:pt x="328" y="8"/>
                        </a:cubicBezTo>
                        <a:cubicBezTo>
                          <a:pt x="322" y="3"/>
                          <a:pt x="315" y="1"/>
                          <a:pt x="30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4" name="Google Shape;1374;p66"/>
                  <p:cNvSpPr/>
                  <p:nvPr/>
                </p:nvSpPr>
                <p:spPr>
                  <a:xfrm>
                    <a:off x="6193243" y="1204856"/>
                    <a:ext cx="126645" cy="77173"/>
                  </a:xfrm>
                  <a:custGeom>
                    <a:rect b="b" l="l" r="r" t="t"/>
                    <a:pathLst>
                      <a:path extrusionOk="0" h="482" w="791">
                        <a:moveTo>
                          <a:pt x="347" y="1"/>
                        </a:moveTo>
                        <a:cubicBezTo>
                          <a:pt x="176" y="1"/>
                          <a:pt x="60" y="135"/>
                          <a:pt x="42" y="190"/>
                        </a:cubicBezTo>
                        <a:cubicBezTo>
                          <a:pt x="42" y="269"/>
                          <a:pt x="0" y="384"/>
                          <a:pt x="42" y="444"/>
                        </a:cubicBezTo>
                        <a:cubicBezTo>
                          <a:pt x="51" y="472"/>
                          <a:pt x="65" y="481"/>
                          <a:pt x="79" y="481"/>
                        </a:cubicBezTo>
                        <a:cubicBezTo>
                          <a:pt x="92" y="481"/>
                          <a:pt x="106" y="472"/>
                          <a:pt x="116" y="463"/>
                        </a:cubicBezTo>
                        <a:cubicBezTo>
                          <a:pt x="116" y="463"/>
                          <a:pt x="200" y="345"/>
                          <a:pt x="355" y="345"/>
                        </a:cubicBezTo>
                        <a:cubicBezTo>
                          <a:pt x="366" y="345"/>
                          <a:pt x="377" y="346"/>
                          <a:pt x="388" y="347"/>
                        </a:cubicBezTo>
                        <a:cubicBezTo>
                          <a:pt x="557" y="347"/>
                          <a:pt x="667" y="406"/>
                          <a:pt x="718" y="406"/>
                        </a:cubicBezTo>
                        <a:cubicBezTo>
                          <a:pt x="725" y="406"/>
                          <a:pt x="730" y="405"/>
                          <a:pt x="735" y="403"/>
                        </a:cubicBezTo>
                        <a:cubicBezTo>
                          <a:pt x="790" y="384"/>
                          <a:pt x="790" y="116"/>
                          <a:pt x="753" y="56"/>
                        </a:cubicBezTo>
                        <a:cubicBezTo>
                          <a:pt x="712" y="19"/>
                          <a:pt x="504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5" name="Google Shape;1375;p66"/>
                  <p:cNvSpPr/>
                  <p:nvPr/>
                </p:nvSpPr>
                <p:spPr>
                  <a:xfrm>
                    <a:off x="6560051" y="1191567"/>
                    <a:ext cx="135611" cy="73490"/>
                  </a:xfrm>
                  <a:custGeom>
                    <a:rect b="b" l="l" r="r" t="t"/>
                    <a:pathLst>
                      <a:path extrusionOk="0" h="459" w="847">
                        <a:moveTo>
                          <a:pt x="446" y="1"/>
                        </a:moveTo>
                        <a:cubicBezTo>
                          <a:pt x="260" y="1"/>
                          <a:pt x="132" y="42"/>
                          <a:pt x="19" y="139"/>
                        </a:cubicBezTo>
                        <a:cubicBezTo>
                          <a:pt x="19" y="139"/>
                          <a:pt x="1" y="158"/>
                          <a:pt x="19" y="218"/>
                        </a:cubicBezTo>
                        <a:cubicBezTo>
                          <a:pt x="19" y="273"/>
                          <a:pt x="79" y="412"/>
                          <a:pt x="135" y="449"/>
                        </a:cubicBezTo>
                        <a:cubicBezTo>
                          <a:pt x="146" y="456"/>
                          <a:pt x="156" y="459"/>
                          <a:pt x="166" y="459"/>
                        </a:cubicBezTo>
                        <a:cubicBezTo>
                          <a:pt x="207" y="459"/>
                          <a:pt x="242" y="404"/>
                          <a:pt x="366" y="370"/>
                        </a:cubicBezTo>
                        <a:cubicBezTo>
                          <a:pt x="390" y="367"/>
                          <a:pt x="414" y="365"/>
                          <a:pt x="437" y="365"/>
                        </a:cubicBezTo>
                        <a:cubicBezTo>
                          <a:pt x="540" y="365"/>
                          <a:pt x="626" y="396"/>
                          <a:pt x="675" y="430"/>
                        </a:cubicBezTo>
                        <a:cubicBezTo>
                          <a:pt x="703" y="439"/>
                          <a:pt x="741" y="449"/>
                          <a:pt x="772" y="449"/>
                        </a:cubicBezTo>
                        <a:cubicBezTo>
                          <a:pt x="804" y="449"/>
                          <a:pt x="828" y="439"/>
                          <a:pt x="828" y="412"/>
                        </a:cubicBezTo>
                        <a:cubicBezTo>
                          <a:pt x="828" y="370"/>
                          <a:pt x="846" y="236"/>
                          <a:pt x="846" y="181"/>
                        </a:cubicBezTo>
                        <a:cubicBezTo>
                          <a:pt x="846" y="102"/>
                          <a:pt x="791" y="42"/>
                          <a:pt x="560" y="5"/>
                        </a:cubicBezTo>
                        <a:cubicBezTo>
                          <a:pt x="520" y="2"/>
                          <a:pt x="482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rgbClr val="301C4B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6" name="Google Shape;1376;p66"/>
                  <p:cNvSpPr/>
                  <p:nvPr/>
                </p:nvSpPr>
                <p:spPr>
                  <a:xfrm>
                    <a:off x="6292350" y="1503779"/>
                    <a:ext cx="283390" cy="175801"/>
                  </a:xfrm>
                  <a:custGeom>
                    <a:rect b="b" l="l" r="r" t="t"/>
                    <a:pathLst>
                      <a:path extrusionOk="0" h="1098" w="1770">
                        <a:moveTo>
                          <a:pt x="1460" y="0"/>
                        </a:moveTo>
                        <a:cubicBezTo>
                          <a:pt x="1308" y="19"/>
                          <a:pt x="1211" y="79"/>
                          <a:pt x="961" y="97"/>
                        </a:cubicBezTo>
                        <a:cubicBezTo>
                          <a:pt x="918" y="103"/>
                          <a:pt x="872" y="106"/>
                          <a:pt x="825" y="106"/>
                        </a:cubicBezTo>
                        <a:cubicBezTo>
                          <a:pt x="576" y="106"/>
                          <a:pt x="287" y="37"/>
                          <a:pt x="190" y="37"/>
                        </a:cubicBezTo>
                        <a:cubicBezTo>
                          <a:pt x="168" y="29"/>
                          <a:pt x="148" y="25"/>
                          <a:pt x="131" y="25"/>
                        </a:cubicBezTo>
                        <a:cubicBezTo>
                          <a:pt x="70" y="25"/>
                          <a:pt x="33" y="69"/>
                          <a:pt x="19" y="116"/>
                        </a:cubicBezTo>
                        <a:cubicBezTo>
                          <a:pt x="0" y="194"/>
                          <a:pt x="19" y="328"/>
                          <a:pt x="74" y="559"/>
                        </a:cubicBezTo>
                        <a:cubicBezTo>
                          <a:pt x="116" y="791"/>
                          <a:pt x="208" y="906"/>
                          <a:pt x="384" y="980"/>
                        </a:cubicBezTo>
                        <a:cubicBezTo>
                          <a:pt x="482" y="1043"/>
                          <a:pt x="679" y="1098"/>
                          <a:pt x="904" y="1098"/>
                        </a:cubicBezTo>
                        <a:cubicBezTo>
                          <a:pt x="1028" y="1098"/>
                          <a:pt x="1160" y="1081"/>
                          <a:pt x="1289" y="1040"/>
                        </a:cubicBezTo>
                        <a:cubicBezTo>
                          <a:pt x="1654" y="925"/>
                          <a:pt x="1770" y="499"/>
                          <a:pt x="1751" y="310"/>
                        </a:cubicBezTo>
                        <a:cubicBezTo>
                          <a:pt x="1751" y="134"/>
                          <a:pt x="1617" y="0"/>
                          <a:pt x="1460" y="0"/>
                        </a:cubicBezTo>
                        <a:close/>
                      </a:path>
                    </a:pathLst>
                  </a:custGeom>
                  <a:solidFill>
                    <a:srgbClr val="DA785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7" name="Google Shape;1377;p66"/>
                  <p:cNvSpPr/>
                  <p:nvPr/>
                </p:nvSpPr>
                <p:spPr>
                  <a:xfrm>
                    <a:off x="6285625" y="1496894"/>
                    <a:ext cx="296039" cy="189730"/>
                  </a:xfrm>
                  <a:custGeom>
                    <a:rect b="b" l="l" r="r" t="t"/>
                    <a:pathLst>
                      <a:path extrusionOk="0" h="1185" w="1849">
                        <a:moveTo>
                          <a:pt x="1502" y="99"/>
                        </a:moveTo>
                        <a:cubicBezTo>
                          <a:pt x="1581" y="99"/>
                          <a:pt x="1618" y="122"/>
                          <a:pt x="1678" y="159"/>
                        </a:cubicBezTo>
                        <a:cubicBezTo>
                          <a:pt x="1715" y="214"/>
                          <a:pt x="1733" y="293"/>
                          <a:pt x="1752" y="371"/>
                        </a:cubicBezTo>
                        <a:cubicBezTo>
                          <a:pt x="1752" y="445"/>
                          <a:pt x="1733" y="584"/>
                          <a:pt x="1659" y="718"/>
                        </a:cubicBezTo>
                        <a:cubicBezTo>
                          <a:pt x="1599" y="852"/>
                          <a:pt x="1484" y="986"/>
                          <a:pt x="1313" y="1023"/>
                        </a:cubicBezTo>
                        <a:cubicBezTo>
                          <a:pt x="1184" y="1066"/>
                          <a:pt x="1049" y="1083"/>
                          <a:pt x="923" y="1083"/>
                        </a:cubicBezTo>
                        <a:cubicBezTo>
                          <a:pt x="712" y="1083"/>
                          <a:pt x="528" y="1035"/>
                          <a:pt x="444" y="986"/>
                        </a:cubicBezTo>
                        <a:cubicBezTo>
                          <a:pt x="273" y="907"/>
                          <a:pt x="213" y="815"/>
                          <a:pt x="158" y="584"/>
                        </a:cubicBezTo>
                        <a:cubicBezTo>
                          <a:pt x="116" y="371"/>
                          <a:pt x="98" y="214"/>
                          <a:pt x="116" y="177"/>
                        </a:cubicBezTo>
                        <a:cubicBezTo>
                          <a:pt x="116" y="159"/>
                          <a:pt x="135" y="140"/>
                          <a:pt x="158" y="122"/>
                        </a:cubicBezTo>
                        <a:cubicBezTo>
                          <a:pt x="158" y="122"/>
                          <a:pt x="166" y="112"/>
                          <a:pt x="182" y="112"/>
                        </a:cubicBezTo>
                        <a:cubicBezTo>
                          <a:pt x="191" y="112"/>
                          <a:pt x="201" y="114"/>
                          <a:pt x="213" y="122"/>
                        </a:cubicBezTo>
                        <a:lnTo>
                          <a:pt x="232" y="122"/>
                        </a:lnTo>
                        <a:cubicBezTo>
                          <a:pt x="273" y="122"/>
                          <a:pt x="407" y="159"/>
                          <a:pt x="560" y="177"/>
                        </a:cubicBezTo>
                        <a:cubicBezTo>
                          <a:pt x="654" y="190"/>
                          <a:pt x="770" y="204"/>
                          <a:pt x="877" y="204"/>
                        </a:cubicBezTo>
                        <a:cubicBezTo>
                          <a:pt x="921" y="204"/>
                          <a:pt x="964" y="201"/>
                          <a:pt x="1003" y="196"/>
                        </a:cubicBezTo>
                        <a:cubicBezTo>
                          <a:pt x="1271" y="159"/>
                          <a:pt x="1368" y="99"/>
                          <a:pt x="1502" y="99"/>
                        </a:cubicBezTo>
                        <a:close/>
                        <a:moveTo>
                          <a:pt x="1555" y="0"/>
                        </a:moveTo>
                        <a:cubicBezTo>
                          <a:pt x="1538" y="0"/>
                          <a:pt x="1520" y="2"/>
                          <a:pt x="1502" y="6"/>
                        </a:cubicBezTo>
                        <a:cubicBezTo>
                          <a:pt x="1331" y="6"/>
                          <a:pt x="1234" y="62"/>
                          <a:pt x="985" y="99"/>
                        </a:cubicBezTo>
                        <a:cubicBezTo>
                          <a:pt x="869" y="99"/>
                          <a:pt x="712" y="99"/>
                          <a:pt x="560" y="80"/>
                        </a:cubicBezTo>
                        <a:cubicBezTo>
                          <a:pt x="426" y="62"/>
                          <a:pt x="310" y="25"/>
                          <a:pt x="250" y="25"/>
                        </a:cubicBezTo>
                        <a:cubicBezTo>
                          <a:pt x="227" y="17"/>
                          <a:pt x="203" y="13"/>
                          <a:pt x="181" y="13"/>
                        </a:cubicBezTo>
                        <a:cubicBezTo>
                          <a:pt x="149" y="13"/>
                          <a:pt x="119" y="22"/>
                          <a:pt x="98" y="43"/>
                        </a:cubicBezTo>
                        <a:cubicBezTo>
                          <a:pt x="42" y="62"/>
                          <a:pt x="19" y="99"/>
                          <a:pt x="19" y="159"/>
                        </a:cubicBezTo>
                        <a:cubicBezTo>
                          <a:pt x="1" y="237"/>
                          <a:pt x="1" y="371"/>
                          <a:pt x="61" y="602"/>
                        </a:cubicBezTo>
                        <a:cubicBezTo>
                          <a:pt x="116" y="852"/>
                          <a:pt x="213" y="986"/>
                          <a:pt x="389" y="1083"/>
                        </a:cubicBezTo>
                        <a:cubicBezTo>
                          <a:pt x="503" y="1141"/>
                          <a:pt x="689" y="1185"/>
                          <a:pt x="903" y="1185"/>
                        </a:cubicBezTo>
                        <a:cubicBezTo>
                          <a:pt x="1044" y="1185"/>
                          <a:pt x="1197" y="1166"/>
                          <a:pt x="1350" y="1120"/>
                        </a:cubicBezTo>
                        <a:cubicBezTo>
                          <a:pt x="1544" y="1065"/>
                          <a:pt x="1678" y="931"/>
                          <a:pt x="1752" y="773"/>
                        </a:cubicBezTo>
                        <a:cubicBezTo>
                          <a:pt x="1830" y="621"/>
                          <a:pt x="1849" y="468"/>
                          <a:pt x="1849" y="353"/>
                        </a:cubicBezTo>
                        <a:cubicBezTo>
                          <a:pt x="1830" y="256"/>
                          <a:pt x="1812" y="159"/>
                          <a:pt x="1733" y="99"/>
                        </a:cubicBezTo>
                        <a:cubicBezTo>
                          <a:pt x="1688" y="39"/>
                          <a:pt x="1628" y="0"/>
                          <a:pt x="1555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8" name="Google Shape;1378;p66"/>
                  <p:cNvSpPr/>
                  <p:nvPr/>
                </p:nvSpPr>
                <p:spPr>
                  <a:xfrm>
                    <a:off x="6316686" y="1503779"/>
                    <a:ext cx="237600" cy="58120"/>
                  </a:xfrm>
                  <a:custGeom>
                    <a:rect b="b" l="l" r="r" t="t"/>
                    <a:pathLst>
                      <a:path extrusionOk="0" h="363" w="1484">
                        <a:moveTo>
                          <a:pt x="1308" y="0"/>
                        </a:moveTo>
                        <a:cubicBezTo>
                          <a:pt x="1156" y="19"/>
                          <a:pt x="1059" y="79"/>
                          <a:pt x="809" y="97"/>
                        </a:cubicBezTo>
                        <a:cubicBezTo>
                          <a:pt x="766" y="103"/>
                          <a:pt x="720" y="106"/>
                          <a:pt x="673" y="106"/>
                        </a:cubicBezTo>
                        <a:cubicBezTo>
                          <a:pt x="424" y="106"/>
                          <a:pt x="135" y="37"/>
                          <a:pt x="38" y="37"/>
                        </a:cubicBezTo>
                        <a:cubicBezTo>
                          <a:pt x="19" y="19"/>
                          <a:pt x="19" y="19"/>
                          <a:pt x="1" y="19"/>
                        </a:cubicBezTo>
                        <a:cubicBezTo>
                          <a:pt x="1" y="116"/>
                          <a:pt x="19" y="231"/>
                          <a:pt x="98" y="287"/>
                        </a:cubicBezTo>
                        <a:cubicBezTo>
                          <a:pt x="171" y="342"/>
                          <a:pt x="373" y="363"/>
                          <a:pt x="591" y="363"/>
                        </a:cubicBezTo>
                        <a:cubicBezTo>
                          <a:pt x="827" y="363"/>
                          <a:pt x="1082" y="339"/>
                          <a:pt x="1211" y="310"/>
                        </a:cubicBezTo>
                        <a:cubicBezTo>
                          <a:pt x="1484" y="268"/>
                          <a:pt x="1424" y="171"/>
                          <a:pt x="1442" y="37"/>
                        </a:cubicBezTo>
                        <a:cubicBezTo>
                          <a:pt x="1405" y="19"/>
                          <a:pt x="1368" y="0"/>
                          <a:pt x="13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79" name="Google Shape;1379;p66"/>
                  <p:cNvSpPr/>
                  <p:nvPr/>
                </p:nvSpPr>
                <p:spPr>
                  <a:xfrm>
                    <a:off x="6307080" y="1497855"/>
                    <a:ext cx="250248" cy="70448"/>
                  </a:xfrm>
                  <a:custGeom>
                    <a:rect b="b" l="l" r="r" t="t"/>
                    <a:pathLst>
                      <a:path extrusionOk="0" h="440" w="1563">
                        <a:moveTo>
                          <a:pt x="1447" y="93"/>
                        </a:moveTo>
                        <a:cubicBezTo>
                          <a:pt x="1447" y="153"/>
                          <a:pt x="1447" y="208"/>
                          <a:pt x="1428" y="231"/>
                        </a:cubicBezTo>
                        <a:cubicBezTo>
                          <a:pt x="1428" y="231"/>
                          <a:pt x="1428" y="250"/>
                          <a:pt x="1387" y="268"/>
                        </a:cubicBezTo>
                        <a:cubicBezTo>
                          <a:pt x="1368" y="268"/>
                          <a:pt x="1331" y="287"/>
                          <a:pt x="1271" y="305"/>
                        </a:cubicBezTo>
                        <a:cubicBezTo>
                          <a:pt x="1137" y="324"/>
                          <a:pt x="906" y="347"/>
                          <a:pt x="675" y="347"/>
                        </a:cubicBezTo>
                        <a:cubicBezTo>
                          <a:pt x="560" y="347"/>
                          <a:pt x="463" y="347"/>
                          <a:pt x="370" y="324"/>
                        </a:cubicBezTo>
                        <a:cubicBezTo>
                          <a:pt x="292" y="324"/>
                          <a:pt x="213" y="305"/>
                          <a:pt x="195" y="287"/>
                        </a:cubicBezTo>
                        <a:cubicBezTo>
                          <a:pt x="158" y="250"/>
                          <a:pt x="139" y="190"/>
                          <a:pt x="139" y="116"/>
                        </a:cubicBezTo>
                        <a:lnTo>
                          <a:pt x="139" y="116"/>
                        </a:lnTo>
                        <a:cubicBezTo>
                          <a:pt x="195" y="134"/>
                          <a:pt x="292" y="153"/>
                          <a:pt x="426" y="171"/>
                        </a:cubicBezTo>
                        <a:cubicBezTo>
                          <a:pt x="520" y="184"/>
                          <a:pt x="636" y="198"/>
                          <a:pt x="743" y="198"/>
                        </a:cubicBezTo>
                        <a:cubicBezTo>
                          <a:pt x="787" y="198"/>
                          <a:pt x="830" y="195"/>
                          <a:pt x="869" y="190"/>
                        </a:cubicBezTo>
                        <a:cubicBezTo>
                          <a:pt x="1137" y="153"/>
                          <a:pt x="1234" y="93"/>
                          <a:pt x="1368" y="93"/>
                        </a:cubicBezTo>
                        <a:close/>
                        <a:moveTo>
                          <a:pt x="1" y="0"/>
                        </a:moveTo>
                        <a:lnTo>
                          <a:pt x="1" y="56"/>
                        </a:lnTo>
                        <a:cubicBezTo>
                          <a:pt x="1" y="153"/>
                          <a:pt x="24" y="287"/>
                          <a:pt x="139" y="365"/>
                        </a:cubicBezTo>
                        <a:cubicBezTo>
                          <a:pt x="195" y="402"/>
                          <a:pt x="273" y="421"/>
                          <a:pt x="347" y="439"/>
                        </a:cubicBezTo>
                        <a:lnTo>
                          <a:pt x="675" y="439"/>
                        </a:lnTo>
                        <a:cubicBezTo>
                          <a:pt x="906" y="439"/>
                          <a:pt x="1137" y="421"/>
                          <a:pt x="1271" y="402"/>
                        </a:cubicBezTo>
                        <a:cubicBezTo>
                          <a:pt x="1350" y="384"/>
                          <a:pt x="1410" y="365"/>
                          <a:pt x="1447" y="347"/>
                        </a:cubicBezTo>
                        <a:cubicBezTo>
                          <a:pt x="1484" y="324"/>
                          <a:pt x="1502" y="305"/>
                          <a:pt x="1525" y="268"/>
                        </a:cubicBezTo>
                        <a:cubicBezTo>
                          <a:pt x="1562" y="208"/>
                          <a:pt x="1544" y="134"/>
                          <a:pt x="1544" y="74"/>
                        </a:cubicBezTo>
                        <a:lnTo>
                          <a:pt x="1544" y="56"/>
                        </a:lnTo>
                        <a:lnTo>
                          <a:pt x="1544" y="37"/>
                        </a:lnTo>
                        <a:lnTo>
                          <a:pt x="1525" y="19"/>
                        </a:lnTo>
                        <a:cubicBezTo>
                          <a:pt x="1484" y="0"/>
                          <a:pt x="1428" y="0"/>
                          <a:pt x="1387" y="0"/>
                        </a:cubicBezTo>
                        <a:lnTo>
                          <a:pt x="1331" y="0"/>
                        </a:lnTo>
                        <a:cubicBezTo>
                          <a:pt x="1179" y="19"/>
                          <a:pt x="1100" y="56"/>
                          <a:pt x="851" y="93"/>
                        </a:cubicBezTo>
                        <a:cubicBezTo>
                          <a:pt x="735" y="93"/>
                          <a:pt x="578" y="93"/>
                          <a:pt x="426" y="74"/>
                        </a:cubicBezTo>
                        <a:cubicBezTo>
                          <a:pt x="292" y="56"/>
                          <a:pt x="176" y="19"/>
                          <a:pt x="116" y="19"/>
                        </a:cubicBezTo>
                        <a:cubicBezTo>
                          <a:pt x="98" y="19"/>
                          <a:pt x="79" y="19"/>
                          <a:pt x="61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0" name="Google Shape;1380;p66"/>
                  <p:cNvSpPr/>
                  <p:nvPr/>
                </p:nvSpPr>
                <p:spPr>
                  <a:xfrm>
                    <a:off x="6335259" y="1611693"/>
                    <a:ext cx="212463" cy="67887"/>
                  </a:xfrm>
                  <a:custGeom>
                    <a:rect b="b" l="l" r="r" t="t"/>
                    <a:pathLst>
                      <a:path extrusionOk="0" h="424" w="1327">
                        <a:moveTo>
                          <a:pt x="675" y="1"/>
                        </a:moveTo>
                        <a:cubicBezTo>
                          <a:pt x="328" y="19"/>
                          <a:pt x="97" y="172"/>
                          <a:pt x="0" y="251"/>
                        </a:cubicBezTo>
                        <a:cubicBezTo>
                          <a:pt x="37" y="269"/>
                          <a:pt x="79" y="287"/>
                          <a:pt x="97" y="306"/>
                        </a:cubicBezTo>
                        <a:cubicBezTo>
                          <a:pt x="208" y="369"/>
                          <a:pt x="408" y="424"/>
                          <a:pt x="635" y="424"/>
                        </a:cubicBezTo>
                        <a:cubicBezTo>
                          <a:pt x="760" y="424"/>
                          <a:pt x="892" y="407"/>
                          <a:pt x="1021" y="366"/>
                        </a:cubicBezTo>
                        <a:cubicBezTo>
                          <a:pt x="1155" y="329"/>
                          <a:pt x="1252" y="232"/>
                          <a:pt x="1326" y="135"/>
                        </a:cubicBezTo>
                        <a:cubicBezTo>
                          <a:pt x="1234" y="75"/>
                          <a:pt x="1040" y="1"/>
                          <a:pt x="749" y="1"/>
                        </a:cubicBezTo>
                        <a:close/>
                      </a:path>
                    </a:pathLst>
                  </a:custGeom>
                  <a:solidFill>
                    <a:srgbClr val="FFA4B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1" name="Google Shape;1381;p66"/>
                  <p:cNvSpPr/>
                  <p:nvPr/>
                </p:nvSpPr>
                <p:spPr>
                  <a:xfrm>
                    <a:off x="6322610" y="1602086"/>
                    <a:ext cx="237600" cy="84538"/>
                  </a:xfrm>
                  <a:custGeom>
                    <a:rect b="b" l="l" r="r" t="t"/>
                    <a:pathLst>
                      <a:path extrusionOk="0" h="528" w="1484">
                        <a:moveTo>
                          <a:pt x="828" y="116"/>
                        </a:moveTo>
                        <a:cubicBezTo>
                          <a:pt x="1059" y="116"/>
                          <a:pt x="1197" y="177"/>
                          <a:pt x="1290" y="213"/>
                        </a:cubicBezTo>
                        <a:cubicBezTo>
                          <a:pt x="1234" y="292"/>
                          <a:pt x="1174" y="347"/>
                          <a:pt x="1082" y="366"/>
                        </a:cubicBezTo>
                        <a:cubicBezTo>
                          <a:pt x="953" y="409"/>
                          <a:pt x="818" y="426"/>
                          <a:pt x="692" y="426"/>
                        </a:cubicBezTo>
                        <a:cubicBezTo>
                          <a:pt x="481" y="426"/>
                          <a:pt x="297" y="378"/>
                          <a:pt x="213" y="329"/>
                        </a:cubicBezTo>
                        <a:cubicBezTo>
                          <a:pt x="195" y="329"/>
                          <a:pt x="195" y="311"/>
                          <a:pt x="176" y="311"/>
                        </a:cubicBezTo>
                        <a:cubicBezTo>
                          <a:pt x="292" y="232"/>
                          <a:pt x="463" y="135"/>
                          <a:pt x="754" y="116"/>
                        </a:cubicBezTo>
                        <a:close/>
                        <a:moveTo>
                          <a:pt x="772" y="1"/>
                        </a:moveTo>
                        <a:lnTo>
                          <a:pt x="772" y="19"/>
                        </a:lnTo>
                        <a:lnTo>
                          <a:pt x="754" y="19"/>
                        </a:lnTo>
                        <a:cubicBezTo>
                          <a:pt x="389" y="43"/>
                          <a:pt x="158" y="177"/>
                          <a:pt x="61" y="274"/>
                        </a:cubicBezTo>
                        <a:lnTo>
                          <a:pt x="1" y="311"/>
                        </a:lnTo>
                        <a:lnTo>
                          <a:pt x="61" y="347"/>
                        </a:lnTo>
                        <a:cubicBezTo>
                          <a:pt x="79" y="366"/>
                          <a:pt x="116" y="408"/>
                          <a:pt x="158" y="426"/>
                        </a:cubicBezTo>
                        <a:cubicBezTo>
                          <a:pt x="272" y="484"/>
                          <a:pt x="458" y="528"/>
                          <a:pt x="672" y="528"/>
                        </a:cubicBezTo>
                        <a:cubicBezTo>
                          <a:pt x="813" y="528"/>
                          <a:pt x="966" y="509"/>
                          <a:pt x="1119" y="463"/>
                        </a:cubicBezTo>
                        <a:cubicBezTo>
                          <a:pt x="1253" y="426"/>
                          <a:pt x="1368" y="329"/>
                          <a:pt x="1447" y="232"/>
                        </a:cubicBezTo>
                        <a:lnTo>
                          <a:pt x="1484" y="195"/>
                        </a:lnTo>
                        <a:lnTo>
                          <a:pt x="1428" y="158"/>
                        </a:lnTo>
                        <a:cubicBezTo>
                          <a:pt x="1331" y="98"/>
                          <a:pt x="1119" y="1"/>
                          <a:pt x="828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2" name="Google Shape;1382;p66"/>
                  <p:cNvSpPr/>
                  <p:nvPr/>
                </p:nvSpPr>
                <p:spPr>
                  <a:xfrm>
                    <a:off x="5983821" y="1281868"/>
                    <a:ext cx="92542" cy="92544"/>
                  </a:xfrm>
                  <a:custGeom>
                    <a:rect b="b" l="l" r="r" t="t"/>
                    <a:pathLst>
                      <a:path extrusionOk="0" h="578" w="578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62" y="578"/>
                          <a:pt x="578" y="444"/>
                          <a:pt x="578" y="287"/>
                        </a:cubicBezTo>
                        <a:cubicBezTo>
                          <a:pt x="578" y="134"/>
                          <a:pt x="462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3" name="Google Shape;1383;p66"/>
                  <p:cNvSpPr/>
                  <p:nvPr/>
                </p:nvSpPr>
                <p:spPr>
                  <a:xfrm>
                    <a:off x="5977897" y="1272262"/>
                    <a:ext cx="107432" cy="111116"/>
                  </a:xfrm>
                  <a:custGeom>
                    <a:rect b="b" l="l" r="r" t="t"/>
                    <a:pathLst>
                      <a:path extrusionOk="0" h="694" w="671">
                        <a:moveTo>
                          <a:pt x="324" y="116"/>
                        </a:moveTo>
                        <a:cubicBezTo>
                          <a:pt x="463" y="116"/>
                          <a:pt x="578" y="213"/>
                          <a:pt x="578" y="347"/>
                        </a:cubicBezTo>
                        <a:cubicBezTo>
                          <a:pt x="578" y="485"/>
                          <a:pt x="463" y="601"/>
                          <a:pt x="324" y="601"/>
                        </a:cubicBezTo>
                        <a:cubicBezTo>
                          <a:pt x="190" y="601"/>
                          <a:pt x="93" y="485"/>
                          <a:pt x="93" y="347"/>
                        </a:cubicBezTo>
                        <a:cubicBezTo>
                          <a:pt x="93" y="213"/>
                          <a:pt x="190" y="116"/>
                          <a:pt x="324" y="116"/>
                        </a:cubicBezTo>
                        <a:close/>
                        <a:moveTo>
                          <a:pt x="324" y="0"/>
                        </a:moveTo>
                        <a:cubicBezTo>
                          <a:pt x="153" y="0"/>
                          <a:pt x="0" y="157"/>
                          <a:pt x="0" y="347"/>
                        </a:cubicBezTo>
                        <a:cubicBezTo>
                          <a:pt x="0" y="541"/>
                          <a:pt x="153" y="693"/>
                          <a:pt x="324" y="693"/>
                        </a:cubicBezTo>
                        <a:cubicBezTo>
                          <a:pt x="518" y="693"/>
                          <a:pt x="670" y="541"/>
                          <a:pt x="670" y="347"/>
                        </a:cubicBezTo>
                        <a:cubicBezTo>
                          <a:pt x="670" y="157"/>
                          <a:pt x="518" y="0"/>
                          <a:pt x="324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4" name="Google Shape;1384;p66"/>
                  <p:cNvSpPr/>
                  <p:nvPr/>
                </p:nvSpPr>
                <p:spPr>
                  <a:xfrm>
                    <a:off x="6834637" y="1281868"/>
                    <a:ext cx="92542" cy="92544"/>
                  </a:xfrm>
                  <a:custGeom>
                    <a:rect b="b" l="l" r="r" t="t"/>
                    <a:pathLst>
                      <a:path extrusionOk="0" h="578" w="578">
                        <a:moveTo>
                          <a:pt x="287" y="0"/>
                        </a:moveTo>
                        <a:cubicBezTo>
                          <a:pt x="134" y="0"/>
                          <a:pt x="0" y="134"/>
                          <a:pt x="0" y="287"/>
                        </a:cubicBezTo>
                        <a:cubicBezTo>
                          <a:pt x="0" y="444"/>
                          <a:pt x="134" y="578"/>
                          <a:pt x="287" y="578"/>
                        </a:cubicBezTo>
                        <a:cubicBezTo>
                          <a:pt x="444" y="578"/>
                          <a:pt x="578" y="444"/>
                          <a:pt x="578" y="287"/>
                        </a:cubicBezTo>
                        <a:cubicBezTo>
                          <a:pt x="578" y="134"/>
                          <a:pt x="444" y="0"/>
                          <a:pt x="287" y="0"/>
                        </a:cubicBezTo>
                        <a:close/>
                      </a:path>
                    </a:pathLst>
                  </a:custGeom>
                  <a:solidFill>
                    <a:srgbClr val="FFB3A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5" name="Google Shape;1385;p66"/>
                  <p:cNvSpPr/>
                  <p:nvPr/>
                </p:nvSpPr>
                <p:spPr>
                  <a:xfrm>
                    <a:off x="6825031" y="1272262"/>
                    <a:ext cx="111115" cy="111116"/>
                  </a:xfrm>
                  <a:custGeom>
                    <a:rect b="b" l="l" r="r" t="t"/>
                    <a:pathLst>
                      <a:path extrusionOk="0" h="694" w="694">
                        <a:moveTo>
                          <a:pt x="347" y="116"/>
                        </a:moveTo>
                        <a:cubicBezTo>
                          <a:pt x="485" y="116"/>
                          <a:pt x="578" y="213"/>
                          <a:pt x="578" y="347"/>
                        </a:cubicBezTo>
                        <a:cubicBezTo>
                          <a:pt x="578" y="485"/>
                          <a:pt x="485" y="601"/>
                          <a:pt x="347" y="601"/>
                        </a:cubicBezTo>
                        <a:cubicBezTo>
                          <a:pt x="213" y="601"/>
                          <a:pt x="116" y="485"/>
                          <a:pt x="116" y="347"/>
                        </a:cubicBezTo>
                        <a:cubicBezTo>
                          <a:pt x="116" y="213"/>
                          <a:pt x="213" y="116"/>
                          <a:pt x="347" y="116"/>
                        </a:cubicBezTo>
                        <a:close/>
                        <a:moveTo>
                          <a:pt x="347" y="0"/>
                        </a:moveTo>
                        <a:cubicBezTo>
                          <a:pt x="157" y="0"/>
                          <a:pt x="0" y="157"/>
                          <a:pt x="0" y="347"/>
                        </a:cubicBezTo>
                        <a:cubicBezTo>
                          <a:pt x="0" y="541"/>
                          <a:pt x="157" y="693"/>
                          <a:pt x="347" y="693"/>
                        </a:cubicBezTo>
                        <a:cubicBezTo>
                          <a:pt x="541" y="693"/>
                          <a:pt x="693" y="541"/>
                          <a:pt x="693" y="347"/>
                        </a:cubicBezTo>
                        <a:cubicBezTo>
                          <a:pt x="693" y="157"/>
                          <a:pt x="541" y="0"/>
                          <a:pt x="347" y="0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6" name="Google Shape;1386;p66"/>
                  <p:cNvSpPr/>
                  <p:nvPr/>
                </p:nvSpPr>
                <p:spPr>
                  <a:xfrm>
                    <a:off x="6261289" y="658724"/>
                    <a:ext cx="1115629" cy="1965991"/>
                  </a:xfrm>
                  <a:custGeom>
                    <a:rect b="b" l="l" r="r" t="t"/>
                    <a:pathLst>
                      <a:path extrusionOk="0" h="12279" w="6968">
                        <a:moveTo>
                          <a:pt x="1848" y="1"/>
                        </a:moveTo>
                        <a:cubicBezTo>
                          <a:pt x="1179" y="1"/>
                          <a:pt x="606" y="325"/>
                          <a:pt x="287" y="810"/>
                        </a:cubicBezTo>
                        <a:cubicBezTo>
                          <a:pt x="37" y="1235"/>
                          <a:pt x="0" y="1697"/>
                          <a:pt x="134" y="2081"/>
                        </a:cubicBezTo>
                        <a:lnTo>
                          <a:pt x="153" y="2081"/>
                        </a:lnTo>
                        <a:cubicBezTo>
                          <a:pt x="439" y="2800"/>
                          <a:pt x="1065" y="2963"/>
                          <a:pt x="1573" y="2963"/>
                        </a:cubicBezTo>
                        <a:cubicBezTo>
                          <a:pt x="1991" y="2963"/>
                          <a:pt x="2329" y="2853"/>
                          <a:pt x="2329" y="2853"/>
                        </a:cubicBezTo>
                        <a:cubicBezTo>
                          <a:pt x="2329" y="2853"/>
                          <a:pt x="2347" y="3084"/>
                          <a:pt x="2754" y="3236"/>
                        </a:cubicBezTo>
                        <a:cubicBezTo>
                          <a:pt x="2888" y="3281"/>
                          <a:pt x="2984" y="3296"/>
                          <a:pt x="3052" y="3296"/>
                        </a:cubicBezTo>
                        <a:cubicBezTo>
                          <a:pt x="3189" y="3296"/>
                          <a:pt x="3216" y="3236"/>
                          <a:pt x="3216" y="3236"/>
                        </a:cubicBezTo>
                        <a:cubicBezTo>
                          <a:pt x="3216" y="3236"/>
                          <a:pt x="3253" y="3315"/>
                          <a:pt x="3253" y="3546"/>
                        </a:cubicBezTo>
                        <a:cubicBezTo>
                          <a:pt x="3235" y="3795"/>
                          <a:pt x="3235" y="3892"/>
                          <a:pt x="3235" y="3892"/>
                        </a:cubicBezTo>
                        <a:lnTo>
                          <a:pt x="3503" y="3680"/>
                        </a:lnTo>
                        <a:cubicBezTo>
                          <a:pt x="3618" y="3601"/>
                          <a:pt x="3734" y="3564"/>
                          <a:pt x="3868" y="3564"/>
                        </a:cubicBezTo>
                        <a:cubicBezTo>
                          <a:pt x="4214" y="3564"/>
                          <a:pt x="4505" y="3832"/>
                          <a:pt x="4505" y="4179"/>
                        </a:cubicBezTo>
                        <a:cubicBezTo>
                          <a:pt x="4505" y="4525"/>
                          <a:pt x="4214" y="4798"/>
                          <a:pt x="3868" y="4798"/>
                        </a:cubicBezTo>
                        <a:cubicBezTo>
                          <a:pt x="3775" y="4798"/>
                          <a:pt x="3678" y="4779"/>
                          <a:pt x="3581" y="4738"/>
                        </a:cubicBezTo>
                        <a:lnTo>
                          <a:pt x="3581" y="4738"/>
                        </a:lnTo>
                        <a:cubicBezTo>
                          <a:pt x="3618" y="4969"/>
                          <a:pt x="3734" y="6239"/>
                          <a:pt x="3003" y="6799"/>
                        </a:cubicBezTo>
                        <a:cubicBezTo>
                          <a:pt x="2754" y="6993"/>
                          <a:pt x="2481" y="7108"/>
                          <a:pt x="2232" y="7182"/>
                        </a:cubicBezTo>
                        <a:cubicBezTo>
                          <a:pt x="2158" y="7339"/>
                          <a:pt x="2061" y="7473"/>
                          <a:pt x="1982" y="7626"/>
                        </a:cubicBezTo>
                        <a:cubicBezTo>
                          <a:pt x="1580" y="8397"/>
                          <a:pt x="2042" y="8915"/>
                          <a:pt x="2042" y="8915"/>
                        </a:cubicBezTo>
                        <a:cubicBezTo>
                          <a:pt x="2042" y="8915"/>
                          <a:pt x="1211" y="9783"/>
                          <a:pt x="1423" y="10477"/>
                        </a:cubicBezTo>
                        <a:cubicBezTo>
                          <a:pt x="1603" y="11117"/>
                          <a:pt x="2240" y="11742"/>
                          <a:pt x="3112" y="11742"/>
                        </a:cubicBezTo>
                        <a:cubicBezTo>
                          <a:pt x="3184" y="11742"/>
                          <a:pt x="3257" y="11737"/>
                          <a:pt x="3332" y="11729"/>
                        </a:cubicBezTo>
                        <a:cubicBezTo>
                          <a:pt x="3559" y="11702"/>
                          <a:pt x="3741" y="11691"/>
                          <a:pt x="3888" y="11691"/>
                        </a:cubicBezTo>
                        <a:cubicBezTo>
                          <a:pt x="4377" y="11691"/>
                          <a:pt x="4490" y="11815"/>
                          <a:pt x="4639" y="11918"/>
                        </a:cubicBezTo>
                        <a:cubicBezTo>
                          <a:pt x="4809" y="12056"/>
                          <a:pt x="4727" y="12279"/>
                          <a:pt x="4820" y="12279"/>
                        </a:cubicBezTo>
                        <a:cubicBezTo>
                          <a:pt x="4833" y="12279"/>
                          <a:pt x="4849" y="12274"/>
                          <a:pt x="4870" y="12265"/>
                        </a:cubicBezTo>
                        <a:cubicBezTo>
                          <a:pt x="5023" y="12209"/>
                          <a:pt x="5623" y="12015"/>
                          <a:pt x="5854" y="11364"/>
                        </a:cubicBezTo>
                        <a:cubicBezTo>
                          <a:pt x="6085" y="10689"/>
                          <a:pt x="5739" y="10379"/>
                          <a:pt x="5739" y="10379"/>
                        </a:cubicBezTo>
                        <a:cubicBezTo>
                          <a:pt x="5739" y="10379"/>
                          <a:pt x="6256" y="10148"/>
                          <a:pt x="6487" y="9474"/>
                        </a:cubicBezTo>
                        <a:cubicBezTo>
                          <a:pt x="6718" y="8822"/>
                          <a:pt x="6487" y="8319"/>
                          <a:pt x="6487" y="8319"/>
                        </a:cubicBezTo>
                        <a:cubicBezTo>
                          <a:pt x="6487" y="8319"/>
                          <a:pt x="6968" y="7723"/>
                          <a:pt x="6547" y="6720"/>
                        </a:cubicBezTo>
                        <a:cubicBezTo>
                          <a:pt x="6122" y="5740"/>
                          <a:pt x="5023" y="5606"/>
                          <a:pt x="5023" y="5606"/>
                        </a:cubicBezTo>
                        <a:cubicBezTo>
                          <a:pt x="5023" y="5606"/>
                          <a:pt x="5277" y="5412"/>
                          <a:pt x="5351" y="4239"/>
                        </a:cubicBezTo>
                        <a:cubicBezTo>
                          <a:pt x="5448" y="3065"/>
                          <a:pt x="5046" y="1794"/>
                          <a:pt x="3678" y="713"/>
                        </a:cubicBezTo>
                        <a:cubicBezTo>
                          <a:pt x="3082" y="233"/>
                          <a:pt x="2463" y="20"/>
                          <a:pt x="1904" y="2"/>
                        </a:cubicBezTo>
                        <a:cubicBezTo>
                          <a:pt x="1885" y="1"/>
                          <a:pt x="1867" y="1"/>
                          <a:pt x="1848" y="1"/>
                        </a:cubicBezTo>
                        <a:close/>
                      </a:path>
                    </a:pathLst>
                  </a:custGeom>
                  <a:solidFill>
                    <a:srgbClr val="886AA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87" name="Google Shape;1387;p66"/>
                  <p:cNvSpPr/>
                  <p:nvPr/>
                </p:nvSpPr>
                <p:spPr>
                  <a:xfrm>
                    <a:off x="6251682" y="652800"/>
                    <a:ext cx="1100899" cy="1980561"/>
                  </a:xfrm>
                  <a:custGeom>
                    <a:rect b="b" l="l" r="r" t="t"/>
                    <a:pathLst>
                      <a:path extrusionOk="0" h="12370" w="6876">
                        <a:moveTo>
                          <a:pt x="1904" y="98"/>
                        </a:moveTo>
                        <a:cubicBezTo>
                          <a:pt x="1924" y="98"/>
                          <a:pt x="1944" y="98"/>
                          <a:pt x="1964" y="99"/>
                        </a:cubicBezTo>
                        <a:cubicBezTo>
                          <a:pt x="2504" y="117"/>
                          <a:pt x="3119" y="311"/>
                          <a:pt x="3697" y="792"/>
                        </a:cubicBezTo>
                        <a:cubicBezTo>
                          <a:pt x="5046" y="1850"/>
                          <a:pt x="5452" y="3121"/>
                          <a:pt x="5374" y="4276"/>
                        </a:cubicBezTo>
                        <a:cubicBezTo>
                          <a:pt x="5314" y="4853"/>
                          <a:pt x="5240" y="5181"/>
                          <a:pt x="5161" y="5371"/>
                        </a:cubicBezTo>
                        <a:cubicBezTo>
                          <a:pt x="5143" y="5468"/>
                          <a:pt x="5106" y="5528"/>
                          <a:pt x="5083" y="5565"/>
                        </a:cubicBezTo>
                        <a:cubicBezTo>
                          <a:pt x="5064" y="5602"/>
                          <a:pt x="5046" y="5602"/>
                          <a:pt x="5046" y="5602"/>
                        </a:cubicBezTo>
                        <a:lnTo>
                          <a:pt x="4967" y="5680"/>
                        </a:lnTo>
                        <a:lnTo>
                          <a:pt x="5083" y="5699"/>
                        </a:lnTo>
                        <a:cubicBezTo>
                          <a:pt x="5083" y="5699"/>
                          <a:pt x="6164" y="5814"/>
                          <a:pt x="6566" y="6780"/>
                        </a:cubicBezTo>
                        <a:cubicBezTo>
                          <a:pt x="6778" y="7261"/>
                          <a:pt x="6760" y="7663"/>
                          <a:pt x="6681" y="7912"/>
                        </a:cubicBezTo>
                        <a:cubicBezTo>
                          <a:pt x="6626" y="8185"/>
                          <a:pt x="6510" y="8337"/>
                          <a:pt x="6510" y="8337"/>
                        </a:cubicBezTo>
                        <a:lnTo>
                          <a:pt x="6492" y="8356"/>
                        </a:lnTo>
                        <a:lnTo>
                          <a:pt x="6510" y="8374"/>
                        </a:lnTo>
                        <a:cubicBezTo>
                          <a:pt x="6510" y="8374"/>
                          <a:pt x="6723" y="8859"/>
                          <a:pt x="6492" y="9511"/>
                        </a:cubicBezTo>
                        <a:cubicBezTo>
                          <a:pt x="6279" y="10148"/>
                          <a:pt x="5776" y="10361"/>
                          <a:pt x="5776" y="10361"/>
                        </a:cubicBezTo>
                        <a:lnTo>
                          <a:pt x="5720" y="10398"/>
                        </a:lnTo>
                        <a:lnTo>
                          <a:pt x="5757" y="10435"/>
                        </a:lnTo>
                        <a:cubicBezTo>
                          <a:pt x="5757" y="10435"/>
                          <a:pt x="5836" y="10514"/>
                          <a:pt x="5891" y="10666"/>
                        </a:cubicBezTo>
                        <a:cubicBezTo>
                          <a:pt x="5951" y="10823"/>
                          <a:pt x="5970" y="11054"/>
                          <a:pt x="5854" y="11378"/>
                        </a:cubicBezTo>
                        <a:cubicBezTo>
                          <a:pt x="5642" y="12015"/>
                          <a:pt x="5064" y="12209"/>
                          <a:pt x="4912" y="12265"/>
                        </a:cubicBezTo>
                        <a:lnTo>
                          <a:pt x="4893" y="12265"/>
                        </a:lnTo>
                        <a:cubicBezTo>
                          <a:pt x="4875" y="12265"/>
                          <a:pt x="4875" y="12246"/>
                          <a:pt x="4875" y="12209"/>
                        </a:cubicBezTo>
                        <a:cubicBezTo>
                          <a:pt x="4852" y="12131"/>
                          <a:pt x="4833" y="12015"/>
                          <a:pt x="4736" y="11918"/>
                        </a:cubicBezTo>
                        <a:cubicBezTo>
                          <a:pt x="4644" y="11863"/>
                          <a:pt x="4547" y="11766"/>
                          <a:pt x="4353" y="11724"/>
                        </a:cubicBezTo>
                        <a:cubicBezTo>
                          <a:pt x="4256" y="11696"/>
                          <a:pt x="4140" y="11683"/>
                          <a:pt x="3986" y="11683"/>
                        </a:cubicBezTo>
                        <a:cubicBezTo>
                          <a:pt x="3833" y="11683"/>
                          <a:pt x="3641" y="11696"/>
                          <a:pt x="3392" y="11724"/>
                        </a:cubicBezTo>
                        <a:cubicBezTo>
                          <a:pt x="3318" y="11733"/>
                          <a:pt x="3245" y="11737"/>
                          <a:pt x="3175" y="11737"/>
                        </a:cubicBezTo>
                        <a:cubicBezTo>
                          <a:pt x="2320" y="11737"/>
                          <a:pt x="1700" y="11118"/>
                          <a:pt x="1525" y="10495"/>
                        </a:cubicBezTo>
                        <a:cubicBezTo>
                          <a:pt x="1428" y="10185"/>
                          <a:pt x="1580" y="9802"/>
                          <a:pt x="1756" y="9492"/>
                        </a:cubicBezTo>
                        <a:cubicBezTo>
                          <a:pt x="1945" y="9206"/>
                          <a:pt x="2139" y="8975"/>
                          <a:pt x="2139" y="8975"/>
                        </a:cubicBezTo>
                        <a:lnTo>
                          <a:pt x="2176" y="8952"/>
                        </a:lnTo>
                        <a:lnTo>
                          <a:pt x="2139" y="8915"/>
                        </a:lnTo>
                        <a:cubicBezTo>
                          <a:pt x="2139" y="8915"/>
                          <a:pt x="2024" y="8799"/>
                          <a:pt x="1964" y="8587"/>
                        </a:cubicBezTo>
                        <a:cubicBezTo>
                          <a:pt x="1908" y="8374"/>
                          <a:pt x="1890" y="8069"/>
                          <a:pt x="2079" y="7681"/>
                        </a:cubicBezTo>
                        <a:cubicBezTo>
                          <a:pt x="2158" y="7547"/>
                          <a:pt x="2255" y="7395"/>
                          <a:pt x="2333" y="7261"/>
                        </a:cubicBezTo>
                        <a:cubicBezTo>
                          <a:pt x="2583" y="7182"/>
                          <a:pt x="2851" y="7067"/>
                          <a:pt x="3100" y="6873"/>
                        </a:cubicBezTo>
                        <a:cubicBezTo>
                          <a:pt x="3465" y="6586"/>
                          <a:pt x="3641" y="6124"/>
                          <a:pt x="3697" y="5699"/>
                        </a:cubicBezTo>
                        <a:cubicBezTo>
                          <a:pt x="3757" y="5297"/>
                          <a:pt x="3720" y="4987"/>
                          <a:pt x="3697" y="4835"/>
                        </a:cubicBezTo>
                        <a:lnTo>
                          <a:pt x="3697" y="4835"/>
                        </a:lnTo>
                        <a:cubicBezTo>
                          <a:pt x="3775" y="4853"/>
                          <a:pt x="3854" y="4890"/>
                          <a:pt x="3928" y="4890"/>
                        </a:cubicBezTo>
                        <a:cubicBezTo>
                          <a:pt x="4316" y="4890"/>
                          <a:pt x="4602" y="4585"/>
                          <a:pt x="4602" y="4216"/>
                        </a:cubicBezTo>
                        <a:cubicBezTo>
                          <a:pt x="4602" y="3851"/>
                          <a:pt x="4316" y="3546"/>
                          <a:pt x="3928" y="3546"/>
                        </a:cubicBezTo>
                        <a:cubicBezTo>
                          <a:pt x="3794" y="3546"/>
                          <a:pt x="3641" y="3601"/>
                          <a:pt x="3526" y="3680"/>
                        </a:cubicBezTo>
                        <a:lnTo>
                          <a:pt x="3350" y="3832"/>
                        </a:lnTo>
                        <a:lnTo>
                          <a:pt x="3350" y="3583"/>
                        </a:lnTo>
                        <a:cubicBezTo>
                          <a:pt x="3373" y="3467"/>
                          <a:pt x="3350" y="3389"/>
                          <a:pt x="3331" y="3333"/>
                        </a:cubicBezTo>
                        <a:cubicBezTo>
                          <a:pt x="3331" y="3315"/>
                          <a:pt x="3331" y="3292"/>
                          <a:pt x="3313" y="3273"/>
                        </a:cubicBezTo>
                        <a:lnTo>
                          <a:pt x="3313" y="3255"/>
                        </a:lnTo>
                        <a:lnTo>
                          <a:pt x="3258" y="3176"/>
                        </a:lnTo>
                        <a:lnTo>
                          <a:pt x="3216" y="3255"/>
                        </a:lnTo>
                        <a:cubicBezTo>
                          <a:pt x="3216" y="3273"/>
                          <a:pt x="3197" y="3273"/>
                          <a:pt x="3179" y="3273"/>
                        </a:cubicBezTo>
                        <a:cubicBezTo>
                          <a:pt x="3167" y="3279"/>
                          <a:pt x="3146" y="3283"/>
                          <a:pt x="3116" y="3283"/>
                        </a:cubicBezTo>
                        <a:cubicBezTo>
                          <a:pt x="3056" y="3283"/>
                          <a:pt x="2962" y="3267"/>
                          <a:pt x="2832" y="3218"/>
                        </a:cubicBezTo>
                        <a:cubicBezTo>
                          <a:pt x="2638" y="3158"/>
                          <a:pt x="2541" y="3061"/>
                          <a:pt x="2486" y="2987"/>
                        </a:cubicBezTo>
                        <a:cubicBezTo>
                          <a:pt x="2449" y="2927"/>
                          <a:pt x="2426" y="2871"/>
                          <a:pt x="2426" y="2871"/>
                        </a:cubicBezTo>
                        <a:lnTo>
                          <a:pt x="2426" y="2811"/>
                        </a:lnTo>
                        <a:lnTo>
                          <a:pt x="2370" y="2830"/>
                        </a:lnTo>
                        <a:cubicBezTo>
                          <a:pt x="2370" y="2830"/>
                          <a:pt x="2024" y="2948"/>
                          <a:pt x="1607" y="2948"/>
                        </a:cubicBezTo>
                        <a:cubicBezTo>
                          <a:pt x="1573" y="2948"/>
                          <a:pt x="1537" y="2947"/>
                          <a:pt x="1502" y="2945"/>
                        </a:cubicBezTo>
                        <a:cubicBezTo>
                          <a:pt x="1021" y="2908"/>
                          <a:pt x="504" y="2737"/>
                          <a:pt x="254" y="2099"/>
                        </a:cubicBezTo>
                        <a:lnTo>
                          <a:pt x="254" y="2063"/>
                        </a:lnTo>
                        <a:lnTo>
                          <a:pt x="231" y="2063"/>
                        </a:lnTo>
                        <a:cubicBezTo>
                          <a:pt x="116" y="1697"/>
                          <a:pt x="157" y="1272"/>
                          <a:pt x="407" y="866"/>
                        </a:cubicBezTo>
                        <a:cubicBezTo>
                          <a:pt x="685" y="399"/>
                          <a:pt x="1238" y="98"/>
                          <a:pt x="1904" y="98"/>
                        </a:cubicBezTo>
                        <a:close/>
                        <a:moveTo>
                          <a:pt x="1907" y="1"/>
                        </a:moveTo>
                        <a:cubicBezTo>
                          <a:pt x="1219" y="1"/>
                          <a:pt x="629" y="325"/>
                          <a:pt x="310" y="829"/>
                        </a:cubicBezTo>
                        <a:cubicBezTo>
                          <a:pt x="42" y="1254"/>
                          <a:pt x="0" y="1734"/>
                          <a:pt x="139" y="2136"/>
                        </a:cubicBezTo>
                        <a:lnTo>
                          <a:pt x="157" y="2178"/>
                        </a:lnTo>
                        <a:lnTo>
                          <a:pt x="194" y="2178"/>
                        </a:lnTo>
                        <a:cubicBezTo>
                          <a:pt x="462" y="2811"/>
                          <a:pt x="1003" y="3005"/>
                          <a:pt x="1483" y="3042"/>
                        </a:cubicBezTo>
                        <a:cubicBezTo>
                          <a:pt x="1517" y="3043"/>
                          <a:pt x="1551" y="3044"/>
                          <a:pt x="1584" y="3044"/>
                        </a:cubicBezTo>
                        <a:cubicBezTo>
                          <a:pt x="1997" y="3044"/>
                          <a:pt x="2313" y="2944"/>
                          <a:pt x="2352" y="2927"/>
                        </a:cubicBezTo>
                        <a:cubicBezTo>
                          <a:pt x="2370" y="2968"/>
                          <a:pt x="2370" y="2987"/>
                          <a:pt x="2407" y="3042"/>
                        </a:cubicBezTo>
                        <a:cubicBezTo>
                          <a:pt x="2467" y="3139"/>
                          <a:pt x="2601" y="3236"/>
                          <a:pt x="2796" y="3315"/>
                        </a:cubicBezTo>
                        <a:cubicBezTo>
                          <a:pt x="2934" y="3364"/>
                          <a:pt x="3032" y="3380"/>
                          <a:pt x="3105" y="3380"/>
                        </a:cubicBezTo>
                        <a:cubicBezTo>
                          <a:pt x="3141" y="3380"/>
                          <a:pt x="3171" y="3376"/>
                          <a:pt x="3197" y="3370"/>
                        </a:cubicBezTo>
                        <a:cubicBezTo>
                          <a:pt x="3216" y="3370"/>
                          <a:pt x="3234" y="3370"/>
                          <a:pt x="3234" y="3352"/>
                        </a:cubicBezTo>
                        <a:cubicBezTo>
                          <a:pt x="3258" y="3389"/>
                          <a:pt x="3258" y="3467"/>
                          <a:pt x="3258" y="3583"/>
                        </a:cubicBezTo>
                        <a:cubicBezTo>
                          <a:pt x="3258" y="3832"/>
                          <a:pt x="3234" y="3929"/>
                          <a:pt x="3234" y="3929"/>
                        </a:cubicBezTo>
                        <a:lnTo>
                          <a:pt x="3216" y="4045"/>
                        </a:lnTo>
                        <a:lnTo>
                          <a:pt x="3604" y="3754"/>
                        </a:lnTo>
                        <a:cubicBezTo>
                          <a:pt x="3697" y="3680"/>
                          <a:pt x="3812" y="3638"/>
                          <a:pt x="3928" y="3638"/>
                        </a:cubicBezTo>
                        <a:cubicBezTo>
                          <a:pt x="4256" y="3638"/>
                          <a:pt x="4505" y="3911"/>
                          <a:pt x="4505" y="4216"/>
                        </a:cubicBezTo>
                        <a:cubicBezTo>
                          <a:pt x="4505" y="4525"/>
                          <a:pt x="4256" y="4793"/>
                          <a:pt x="3928" y="4793"/>
                        </a:cubicBezTo>
                        <a:cubicBezTo>
                          <a:pt x="3854" y="4793"/>
                          <a:pt x="3757" y="4775"/>
                          <a:pt x="3678" y="4719"/>
                        </a:cubicBezTo>
                        <a:lnTo>
                          <a:pt x="3581" y="4678"/>
                        </a:lnTo>
                        <a:lnTo>
                          <a:pt x="3604" y="4775"/>
                        </a:lnTo>
                        <a:cubicBezTo>
                          <a:pt x="3623" y="4890"/>
                          <a:pt x="3641" y="5278"/>
                          <a:pt x="3604" y="5680"/>
                        </a:cubicBezTo>
                        <a:cubicBezTo>
                          <a:pt x="3544" y="6087"/>
                          <a:pt x="3392" y="6526"/>
                          <a:pt x="3045" y="6799"/>
                        </a:cubicBezTo>
                        <a:cubicBezTo>
                          <a:pt x="2796" y="6970"/>
                          <a:pt x="2523" y="7104"/>
                          <a:pt x="2273" y="7182"/>
                        </a:cubicBezTo>
                        <a:lnTo>
                          <a:pt x="2255" y="7182"/>
                        </a:lnTo>
                        <a:lnTo>
                          <a:pt x="2255" y="7201"/>
                        </a:lnTo>
                        <a:cubicBezTo>
                          <a:pt x="2158" y="7335"/>
                          <a:pt x="2079" y="7492"/>
                          <a:pt x="2005" y="7644"/>
                        </a:cubicBezTo>
                        <a:cubicBezTo>
                          <a:pt x="1793" y="8051"/>
                          <a:pt x="1793" y="8374"/>
                          <a:pt x="1871" y="8605"/>
                        </a:cubicBezTo>
                        <a:cubicBezTo>
                          <a:pt x="1927" y="8818"/>
                          <a:pt x="2024" y="8915"/>
                          <a:pt x="2042" y="8933"/>
                        </a:cubicBezTo>
                        <a:cubicBezTo>
                          <a:pt x="2024" y="8952"/>
                          <a:pt x="1848" y="9146"/>
                          <a:pt x="1677" y="9455"/>
                        </a:cubicBezTo>
                        <a:cubicBezTo>
                          <a:pt x="1483" y="9760"/>
                          <a:pt x="1331" y="10167"/>
                          <a:pt x="1428" y="10532"/>
                        </a:cubicBezTo>
                        <a:cubicBezTo>
                          <a:pt x="1625" y="11191"/>
                          <a:pt x="2281" y="11834"/>
                          <a:pt x="3188" y="11834"/>
                        </a:cubicBezTo>
                        <a:cubicBezTo>
                          <a:pt x="3260" y="11834"/>
                          <a:pt x="3334" y="11830"/>
                          <a:pt x="3410" y="11821"/>
                        </a:cubicBezTo>
                        <a:cubicBezTo>
                          <a:pt x="3627" y="11796"/>
                          <a:pt x="3801" y="11786"/>
                          <a:pt x="3942" y="11786"/>
                        </a:cubicBezTo>
                        <a:cubicBezTo>
                          <a:pt x="4114" y="11786"/>
                          <a:pt x="4238" y="11801"/>
                          <a:pt x="4334" y="11821"/>
                        </a:cubicBezTo>
                        <a:cubicBezTo>
                          <a:pt x="4505" y="11863"/>
                          <a:pt x="4565" y="11918"/>
                          <a:pt x="4662" y="11997"/>
                        </a:cubicBezTo>
                        <a:cubicBezTo>
                          <a:pt x="4736" y="12052"/>
                          <a:pt x="4759" y="12149"/>
                          <a:pt x="4778" y="12228"/>
                        </a:cubicBezTo>
                        <a:cubicBezTo>
                          <a:pt x="4778" y="12265"/>
                          <a:pt x="4778" y="12302"/>
                          <a:pt x="4796" y="12343"/>
                        </a:cubicBezTo>
                        <a:cubicBezTo>
                          <a:pt x="4815" y="12343"/>
                          <a:pt x="4833" y="12362"/>
                          <a:pt x="4875" y="12362"/>
                        </a:cubicBezTo>
                        <a:cubicBezTo>
                          <a:pt x="4881" y="12368"/>
                          <a:pt x="4887" y="12370"/>
                          <a:pt x="4893" y="12370"/>
                        </a:cubicBezTo>
                        <a:cubicBezTo>
                          <a:pt x="4906" y="12370"/>
                          <a:pt x="4918" y="12362"/>
                          <a:pt x="4930" y="12362"/>
                        </a:cubicBezTo>
                        <a:cubicBezTo>
                          <a:pt x="5106" y="12302"/>
                          <a:pt x="5720" y="12094"/>
                          <a:pt x="5951" y="11419"/>
                        </a:cubicBezTo>
                        <a:cubicBezTo>
                          <a:pt x="6067" y="11073"/>
                          <a:pt x="6048" y="10800"/>
                          <a:pt x="5988" y="10629"/>
                        </a:cubicBezTo>
                        <a:cubicBezTo>
                          <a:pt x="5933" y="10495"/>
                          <a:pt x="5891" y="10453"/>
                          <a:pt x="5873" y="10416"/>
                        </a:cubicBezTo>
                        <a:cubicBezTo>
                          <a:pt x="5933" y="10398"/>
                          <a:pt x="6376" y="10167"/>
                          <a:pt x="6584" y="9529"/>
                        </a:cubicBezTo>
                        <a:cubicBezTo>
                          <a:pt x="6815" y="8878"/>
                          <a:pt x="6626" y="8397"/>
                          <a:pt x="6607" y="8356"/>
                        </a:cubicBezTo>
                        <a:cubicBezTo>
                          <a:pt x="6626" y="8337"/>
                          <a:pt x="6723" y="8222"/>
                          <a:pt x="6797" y="7954"/>
                        </a:cubicBezTo>
                        <a:cubicBezTo>
                          <a:pt x="6857" y="7663"/>
                          <a:pt x="6875" y="7242"/>
                          <a:pt x="6663" y="6739"/>
                        </a:cubicBezTo>
                        <a:cubicBezTo>
                          <a:pt x="6261" y="5777"/>
                          <a:pt x="5295" y="5643"/>
                          <a:pt x="5161" y="5625"/>
                        </a:cubicBezTo>
                        <a:cubicBezTo>
                          <a:pt x="5198" y="5583"/>
                          <a:pt x="5221" y="5509"/>
                          <a:pt x="5258" y="5412"/>
                        </a:cubicBezTo>
                        <a:cubicBezTo>
                          <a:pt x="5337" y="5218"/>
                          <a:pt x="5411" y="4872"/>
                          <a:pt x="5471" y="4276"/>
                        </a:cubicBezTo>
                        <a:cubicBezTo>
                          <a:pt x="5545" y="3102"/>
                          <a:pt x="5143" y="1790"/>
                          <a:pt x="3757" y="695"/>
                        </a:cubicBezTo>
                        <a:cubicBezTo>
                          <a:pt x="3161" y="233"/>
                          <a:pt x="2541" y="2"/>
                          <a:pt x="1964" y="2"/>
                        </a:cubicBezTo>
                        <a:cubicBezTo>
                          <a:pt x="1945" y="1"/>
                          <a:pt x="1926" y="1"/>
                          <a:pt x="1907" y="1"/>
                        </a:cubicBezTo>
                        <a:close/>
                      </a:path>
                    </a:pathLst>
                  </a:custGeom>
                  <a:solidFill>
                    <a:srgbClr val="3E285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1388" name="Google Shape;1388;p66"/>
            <p:cNvGrpSpPr/>
            <p:nvPr/>
          </p:nvGrpSpPr>
          <p:grpSpPr>
            <a:xfrm>
              <a:off x="5458177" y="1284078"/>
              <a:ext cx="555350" cy="555265"/>
              <a:chOff x="3894327" y="779703"/>
              <a:chExt cx="555350" cy="555265"/>
            </a:xfrm>
          </p:grpSpPr>
          <p:sp>
            <p:nvSpPr>
              <p:cNvPr id="1389" name="Google Shape;1389;p66"/>
              <p:cNvSpPr/>
              <p:nvPr/>
            </p:nvSpPr>
            <p:spPr>
              <a:xfrm>
                <a:off x="4113366" y="784984"/>
                <a:ext cx="119146" cy="78181"/>
              </a:xfrm>
              <a:custGeom>
                <a:rect b="b" l="l" r="r" t="t"/>
                <a:pathLst>
                  <a:path extrusionOk="0" h="918" w="1399">
                    <a:moveTo>
                      <a:pt x="330" y="1"/>
                    </a:moveTo>
                    <a:cubicBezTo>
                      <a:pt x="220" y="1"/>
                      <a:pt x="131" y="69"/>
                      <a:pt x="110" y="174"/>
                    </a:cubicBezTo>
                    <a:lnTo>
                      <a:pt x="0" y="745"/>
                    </a:lnTo>
                    <a:lnTo>
                      <a:pt x="0" y="765"/>
                    </a:lnTo>
                    <a:cubicBezTo>
                      <a:pt x="0" y="854"/>
                      <a:pt x="68" y="917"/>
                      <a:pt x="152" y="917"/>
                    </a:cubicBezTo>
                    <a:lnTo>
                      <a:pt x="1267" y="917"/>
                    </a:lnTo>
                    <a:cubicBezTo>
                      <a:pt x="1356" y="917"/>
                      <a:pt x="1398" y="828"/>
                      <a:pt x="1377" y="745"/>
                    </a:cubicBezTo>
                    <a:lnTo>
                      <a:pt x="1267" y="174"/>
                    </a:lnTo>
                    <a:cubicBezTo>
                      <a:pt x="1246" y="69"/>
                      <a:pt x="1157" y="1"/>
                      <a:pt x="1047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66"/>
              <p:cNvSpPr/>
              <p:nvPr/>
            </p:nvSpPr>
            <p:spPr>
              <a:xfrm>
                <a:off x="4106212" y="779703"/>
                <a:ext cx="131665" cy="89253"/>
              </a:xfrm>
              <a:custGeom>
                <a:rect b="b" l="l" r="r" t="t"/>
                <a:pathLst>
                  <a:path extrusionOk="0" h="1048" w="1546">
                    <a:moveTo>
                      <a:pt x="1131" y="105"/>
                    </a:moveTo>
                    <a:cubicBezTo>
                      <a:pt x="1220" y="105"/>
                      <a:pt x="1283" y="173"/>
                      <a:pt x="1309" y="262"/>
                    </a:cubicBezTo>
                    <a:lnTo>
                      <a:pt x="1414" y="827"/>
                    </a:lnTo>
                    <a:cubicBezTo>
                      <a:pt x="1414" y="869"/>
                      <a:pt x="1372" y="937"/>
                      <a:pt x="1330" y="937"/>
                    </a:cubicBezTo>
                    <a:lnTo>
                      <a:pt x="236" y="937"/>
                    </a:lnTo>
                    <a:cubicBezTo>
                      <a:pt x="173" y="937"/>
                      <a:pt x="131" y="869"/>
                      <a:pt x="152" y="827"/>
                    </a:cubicBezTo>
                    <a:lnTo>
                      <a:pt x="262" y="262"/>
                    </a:lnTo>
                    <a:cubicBezTo>
                      <a:pt x="262" y="173"/>
                      <a:pt x="346" y="105"/>
                      <a:pt x="414" y="105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105"/>
                      <a:pt x="152" y="236"/>
                    </a:cubicBezTo>
                    <a:lnTo>
                      <a:pt x="21" y="807"/>
                    </a:lnTo>
                    <a:cubicBezTo>
                      <a:pt x="0" y="937"/>
                      <a:pt x="105" y="1047"/>
                      <a:pt x="236" y="1047"/>
                    </a:cubicBezTo>
                    <a:lnTo>
                      <a:pt x="1330" y="1047"/>
                    </a:lnTo>
                    <a:cubicBezTo>
                      <a:pt x="1461" y="1047"/>
                      <a:pt x="1545" y="937"/>
                      <a:pt x="1524" y="807"/>
                    </a:cubicBezTo>
                    <a:lnTo>
                      <a:pt x="1414" y="236"/>
                    </a:lnTo>
                    <a:cubicBezTo>
                      <a:pt x="1393" y="105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66"/>
              <p:cNvSpPr/>
              <p:nvPr/>
            </p:nvSpPr>
            <p:spPr>
              <a:xfrm>
                <a:off x="4271173" y="837529"/>
                <a:ext cx="122723" cy="120168"/>
              </a:xfrm>
              <a:custGeom>
                <a:rect b="b" l="l" r="r" t="t"/>
                <a:pathLst>
                  <a:path extrusionOk="0" h="1411" w="1441">
                    <a:moveTo>
                      <a:pt x="687" y="1"/>
                    </a:moveTo>
                    <a:cubicBezTo>
                      <a:pt x="646" y="1"/>
                      <a:pt x="607" y="12"/>
                      <a:pt x="572" y="38"/>
                    </a:cubicBezTo>
                    <a:lnTo>
                      <a:pt x="90" y="368"/>
                    </a:lnTo>
                    <a:cubicBezTo>
                      <a:pt x="69" y="368"/>
                      <a:pt x="69" y="368"/>
                      <a:pt x="69" y="389"/>
                    </a:cubicBezTo>
                    <a:cubicBezTo>
                      <a:pt x="1" y="431"/>
                      <a:pt x="1" y="541"/>
                      <a:pt x="69" y="583"/>
                    </a:cubicBezTo>
                    <a:lnTo>
                      <a:pt x="834" y="1369"/>
                    </a:lnTo>
                    <a:lnTo>
                      <a:pt x="854" y="1369"/>
                    </a:lnTo>
                    <a:cubicBezTo>
                      <a:pt x="881" y="1398"/>
                      <a:pt x="913" y="1410"/>
                      <a:pt x="945" y="1410"/>
                    </a:cubicBezTo>
                    <a:cubicBezTo>
                      <a:pt x="989" y="1410"/>
                      <a:pt x="1035" y="1387"/>
                      <a:pt x="1074" y="1348"/>
                    </a:cubicBezTo>
                    <a:lnTo>
                      <a:pt x="1378" y="866"/>
                    </a:lnTo>
                    <a:cubicBezTo>
                      <a:pt x="1441" y="782"/>
                      <a:pt x="1441" y="651"/>
                      <a:pt x="1357" y="583"/>
                    </a:cubicBezTo>
                    <a:lnTo>
                      <a:pt x="854" y="59"/>
                    </a:lnTo>
                    <a:cubicBezTo>
                      <a:pt x="803" y="23"/>
                      <a:pt x="744" y="1"/>
                      <a:pt x="687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66"/>
              <p:cNvSpPr/>
              <p:nvPr/>
            </p:nvSpPr>
            <p:spPr>
              <a:xfrm>
                <a:off x="4265892" y="832334"/>
                <a:ext cx="133879" cy="129791"/>
              </a:xfrm>
              <a:custGeom>
                <a:rect b="b" l="l" r="r" t="t"/>
                <a:pathLst>
                  <a:path extrusionOk="0" h="1524" w="1572">
                    <a:moveTo>
                      <a:pt x="749" y="113"/>
                    </a:moveTo>
                    <a:cubicBezTo>
                      <a:pt x="792" y="113"/>
                      <a:pt x="836" y="129"/>
                      <a:pt x="875" y="168"/>
                    </a:cubicBezTo>
                    <a:lnTo>
                      <a:pt x="1372" y="665"/>
                    </a:lnTo>
                    <a:cubicBezTo>
                      <a:pt x="1440" y="733"/>
                      <a:pt x="1440" y="822"/>
                      <a:pt x="1398" y="885"/>
                    </a:cubicBezTo>
                    <a:lnTo>
                      <a:pt x="1068" y="1367"/>
                    </a:lnTo>
                    <a:cubicBezTo>
                      <a:pt x="1055" y="1393"/>
                      <a:pt x="1024" y="1411"/>
                      <a:pt x="993" y="1411"/>
                    </a:cubicBezTo>
                    <a:cubicBezTo>
                      <a:pt x="973" y="1411"/>
                      <a:pt x="953" y="1404"/>
                      <a:pt x="937" y="1388"/>
                    </a:cubicBezTo>
                    <a:lnTo>
                      <a:pt x="173" y="623"/>
                    </a:lnTo>
                    <a:cubicBezTo>
                      <a:pt x="131" y="581"/>
                      <a:pt x="131" y="492"/>
                      <a:pt x="173" y="471"/>
                    </a:cubicBezTo>
                    <a:lnTo>
                      <a:pt x="655" y="141"/>
                    </a:lnTo>
                    <a:cubicBezTo>
                      <a:pt x="682" y="123"/>
                      <a:pt x="715" y="113"/>
                      <a:pt x="749" y="113"/>
                    </a:cubicBezTo>
                    <a:close/>
                    <a:moveTo>
                      <a:pt x="750" y="0"/>
                    </a:moveTo>
                    <a:cubicBezTo>
                      <a:pt x="692" y="0"/>
                      <a:pt x="635" y="18"/>
                      <a:pt x="587" y="58"/>
                    </a:cubicBezTo>
                    <a:lnTo>
                      <a:pt x="110" y="382"/>
                    </a:lnTo>
                    <a:cubicBezTo>
                      <a:pt x="0" y="450"/>
                      <a:pt x="0" y="602"/>
                      <a:pt x="89" y="691"/>
                    </a:cubicBezTo>
                    <a:lnTo>
                      <a:pt x="848" y="1451"/>
                    </a:lnTo>
                    <a:cubicBezTo>
                      <a:pt x="889" y="1500"/>
                      <a:pt x="942" y="1523"/>
                      <a:pt x="996" y="1523"/>
                    </a:cubicBezTo>
                    <a:cubicBezTo>
                      <a:pt x="1062" y="1523"/>
                      <a:pt x="1130" y="1490"/>
                      <a:pt x="1178" y="1430"/>
                    </a:cubicBezTo>
                    <a:lnTo>
                      <a:pt x="1503" y="953"/>
                    </a:lnTo>
                    <a:cubicBezTo>
                      <a:pt x="1571" y="843"/>
                      <a:pt x="1550" y="691"/>
                      <a:pt x="1461" y="602"/>
                    </a:cubicBezTo>
                    <a:lnTo>
                      <a:pt x="958" y="79"/>
                    </a:lnTo>
                    <a:cubicBezTo>
                      <a:pt x="897" y="29"/>
                      <a:pt x="823" y="0"/>
                      <a:pt x="750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66"/>
              <p:cNvSpPr/>
              <p:nvPr/>
            </p:nvSpPr>
            <p:spPr>
              <a:xfrm>
                <a:off x="4366214" y="998658"/>
                <a:ext cx="78096" cy="117783"/>
              </a:xfrm>
              <a:custGeom>
                <a:rect b="b" l="l" r="r" t="t"/>
                <a:pathLst>
                  <a:path extrusionOk="0" h="1383" w="917">
                    <a:moveTo>
                      <a:pt x="152" y="0"/>
                    </a:moveTo>
                    <a:cubicBezTo>
                      <a:pt x="63" y="0"/>
                      <a:pt x="0" y="68"/>
                      <a:pt x="0" y="152"/>
                    </a:cubicBezTo>
                    <a:lnTo>
                      <a:pt x="0" y="1226"/>
                    </a:lnTo>
                    <a:lnTo>
                      <a:pt x="0" y="1268"/>
                    </a:lnTo>
                    <a:cubicBezTo>
                      <a:pt x="18" y="1342"/>
                      <a:pt x="68" y="1383"/>
                      <a:pt x="132" y="1383"/>
                    </a:cubicBezTo>
                    <a:cubicBezTo>
                      <a:pt x="145" y="1383"/>
                      <a:pt x="159" y="1381"/>
                      <a:pt x="173" y="1378"/>
                    </a:cubicBezTo>
                    <a:lnTo>
                      <a:pt x="744" y="1268"/>
                    </a:lnTo>
                    <a:cubicBezTo>
                      <a:pt x="849" y="1247"/>
                      <a:pt x="917" y="1158"/>
                      <a:pt x="917" y="1048"/>
                    </a:cubicBezTo>
                    <a:lnTo>
                      <a:pt x="917" y="330"/>
                    </a:lnTo>
                    <a:cubicBezTo>
                      <a:pt x="917" y="220"/>
                      <a:pt x="849" y="131"/>
                      <a:pt x="744" y="110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66"/>
              <p:cNvSpPr/>
              <p:nvPr/>
            </p:nvSpPr>
            <p:spPr>
              <a:xfrm>
                <a:off x="4360423" y="993037"/>
                <a:ext cx="89253" cy="128599"/>
              </a:xfrm>
              <a:custGeom>
                <a:rect b="b" l="l" r="r" t="t"/>
                <a:pathLst>
                  <a:path extrusionOk="0" h="1510" w="1048">
                    <a:moveTo>
                      <a:pt x="241" y="113"/>
                    </a:moveTo>
                    <a:lnTo>
                      <a:pt x="812" y="218"/>
                    </a:lnTo>
                    <a:cubicBezTo>
                      <a:pt x="875" y="244"/>
                      <a:pt x="943" y="307"/>
                      <a:pt x="943" y="396"/>
                    </a:cubicBezTo>
                    <a:lnTo>
                      <a:pt x="943" y="1114"/>
                    </a:lnTo>
                    <a:cubicBezTo>
                      <a:pt x="943" y="1203"/>
                      <a:pt x="875" y="1266"/>
                      <a:pt x="812" y="1292"/>
                    </a:cubicBezTo>
                    <a:lnTo>
                      <a:pt x="241" y="1397"/>
                    </a:lnTo>
                    <a:cubicBezTo>
                      <a:pt x="178" y="1397"/>
                      <a:pt x="110" y="1355"/>
                      <a:pt x="110" y="1292"/>
                    </a:cubicBezTo>
                    <a:lnTo>
                      <a:pt x="110" y="218"/>
                    </a:lnTo>
                    <a:cubicBezTo>
                      <a:pt x="110" y="155"/>
                      <a:pt x="178" y="113"/>
                      <a:pt x="241" y="113"/>
                    </a:cubicBezTo>
                    <a:close/>
                    <a:moveTo>
                      <a:pt x="228" y="1"/>
                    </a:moveTo>
                    <a:cubicBezTo>
                      <a:pt x="110" y="1"/>
                      <a:pt x="0" y="99"/>
                      <a:pt x="0" y="218"/>
                    </a:cubicBezTo>
                    <a:lnTo>
                      <a:pt x="0" y="1292"/>
                    </a:lnTo>
                    <a:cubicBezTo>
                      <a:pt x="0" y="1411"/>
                      <a:pt x="110" y="1509"/>
                      <a:pt x="228" y="1509"/>
                    </a:cubicBezTo>
                    <a:cubicBezTo>
                      <a:pt x="239" y="1509"/>
                      <a:pt x="251" y="1508"/>
                      <a:pt x="262" y="1507"/>
                    </a:cubicBezTo>
                    <a:lnTo>
                      <a:pt x="833" y="1397"/>
                    </a:lnTo>
                    <a:cubicBezTo>
                      <a:pt x="964" y="1376"/>
                      <a:pt x="1048" y="1245"/>
                      <a:pt x="1048" y="1114"/>
                    </a:cubicBezTo>
                    <a:lnTo>
                      <a:pt x="1048" y="396"/>
                    </a:lnTo>
                    <a:cubicBezTo>
                      <a:pt x="1048" y="265"/>
                      <a:pt x="964" y="155"/>
                      <a:pt x="833" y="113"/>
                    </a:cubicBezTo>
                    <a:lnTo>
                      <a:pt x="262" y="4"/>
                    </a:lnTo>
                    <a:cubicBezTo>
                      <a:pt x="251" y="2"/>
                      <a:pt x="239" y="1"/>
                      <a:pt x="22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6"/>
              <p:cNvSpPr/>
              <p:nvPr/>
            </p:nvSpPr>
            <p:spPr>
              <a:xfrm>
                <a:off x="4271173" y="1157998"/>
                <a:ext cx="122723" cy="119146"/>
              </a:xfrm>
              <a:custGeom>
                <a:rect b="b" l="l" r="r" t="t"/>
                <a:pathLst>
                  <a:path extrusionOk="0" h="1399" w="1441">
                    <a:moveTo>
                      <a:pt x="941" y="0"/>
                    </a:moveTo>
                    <a:cubicBezTo>
                      <a:pt x="903" y="0"/>
                      <a:pt x="865" y="17"/>
                      <a:pt x="834" y="51"/>
                    </a:cubicBezTo>
                    <a:lnTo>
                      <a:pt x="69" y="816"/>
                    </a:lnTo>
                    <a:cubicBezTo>
                      <a:pt x="48" y="816"/>
                      <a:pt x="48" y="816"/>
                      <a:pt x="48" y="837"/>
                    </a:cubicBezTo>
                    <a:cubicBezTo>
                      <a:pt x="1" y="900"/>
                      <a:pt x="1" y="989"/>
                      <a:pt x="90" y="1057"/>
                    </a:cubicBezTo>
                    <a:lnTo>
                      <a:pt x="572" y="1361"/>
                    </a:lnTo>
                    <a:cubicBezTo>
                      <a:pt x="607" y="1387"/>
                      <a:pt x="646" y="1398"/>
                      <a:pt x="687" y="1398"/>
                    </a:cubicBezTo>
                    <a:cubicBezTo>
                      <a:pt x="744" y="1398"/>
                      <a:pt x="803" y="1376"/>
                      <a:pt x="854" y="1340"/>
                    </a:cubicBezTo>
                    <a:lnTo>
                      <a:pt x="1357" y="837"/>
                    </a:lnTo>
                    <a:cubicBezTo>
                      <a:pt x="1441" y="748"/>
                      <a:pt x="1441" y="638"/>
                      <a:pt x="1378" y="554"/>
                    </a:cubicBezTo>
                    <a:lnTo>
                      <a:pt x="1074" y="72"/>
                    </a:lnTo>
                    <a:lnTo>
                      <a:pt x="1048" y="51"/>
                    </a:lnTo>
                    <a:cubicBezTo>
                      <a:pt x="1017" y="17"/>
                      <a:pt x="979" y="0"/>
                      <a:pt x="941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66"/>
              <p:cNvSpPr/>
              <p:nvPr/>
            </p:nvSpPr>
            <p:spPr>
              <a:xfrm>
                <a:off x="4265892" y="1153314"/>
                <a:ext cx="133879" cy="129025"/>
              </a:xfrm>
              <a:custGeom>
                <a:rect b="b" l="l" r="r" t="t"/>
                <a:pathLst>
                  <a:path extrusionOk="0" h="1515" w="1572">
                    <a:moveTo>
                      <a:pt x="993" y="104"/>
                    </a:moveTo>
                    <a:cubicBezTo>
                      <a:pt x="1024" y="104"/>
                      <a:pt x="1055" y="122"/>
                      <a:pt x="1068" y="148"/>
                    </a:cubicBezTo>
                    <a:lnTo>
                      <a:pt x="1398" y="630"/>
                    </a:lnTo>
                    <a:cubicBezTo>
                      <a:pt x="1440" y="693"/>
                      <a:pt x="1440" y="782"/>
                      <a:pt x="1372" y="850"/>
                    </a:cubicBezTo>
                    <a:lnTo>
                      <a:pt x="875" y="1347"/>
                    </a:lnTo>
                    <a:cubicBezTo>
                      <a:pt x="836" y="1386"/>
                      <a:pt x="792" y="1402"/>
                      <a:pt x="749" y="1402"/>
                    </a:cubicBezTo>
                    <a:cubicBezTo>
                      <a:pt x="715" y="1402"/>
                      <a:pt x="682" y="1392"/>
                      <a:pt x="655" y="1374"/>
                    </a:cubicBezTo>
                    <a:lnTo>
                      <a:pt x="173" y="1044"/>
                    </a:lnTo>
                    <a:cubicBezTo>
                      <a:pt x="131" y="1023"/>
                      <a:pt x="110" y="955"/>
                      <a:pt x="152" y="913"/>
                    </a:cubicBezTo>
                    <a:lnTo>
                      <a:pt x="937" y="127"/>
                    </a:lnTo>
                    <a:cubicBezTo>
                      <a:pt x="953" y="111"/>
                      <a:pt x="973" y="104"/>
                      <a:pt x="993" y="104"/>
                    </a:cubicBezTo>
                    <a:close/>
                    <a:moveTo>
                      <a:pt x="1004" y="0"/>
                    </a:moveTo>
                    <a:cubicBezTo>
                      <a:pt x="947" y="0"/>
                      <a:pt x="891" y="22"/>
                      <a:pt x="848" y="64"/>
                    </a:cubicBezTo>
                    <a:lnTo>
                      <a:pt x="89" y="824"/>
                    </a:lnTo>
                    <a:cubicBezTo>
                      <a:pt x="0" y="913"/>
                      <a:pt x="0" y="1065"/>
                      <a:pt x="110" y="1154"/>
                    </a:cubicBezTo>
                    <a:lnTo>
                      <a:pt x="587" y="1457"/>
                    </a:lnTo>
                    <a:cubicBezTo>
                      <a:pt x="635" y="1497"/>
                      <a:pt x="692" y="1515"/>
                      <a:pt x="750" y="1515"/>
                    </a:cubicBezTo>
                    <a:cubicBezTo>
                      <a:pt x="823" y="1515"/>
                      <a:pt x="897" y="1486"/>
                      <a:pt x="958" y="1436"/>
                    </a:cubicBezTo>
                    <a:lnTo>
                      <a:pt x="1461" y="913"/>
                    </a:lnTo>
                    <a:cubicBezTo>
                      <a:pt x="1550" y="824"/>
                      <a:pt x="1571" y="672"/>
                      <a:pt x="1482" y="562"/>
                    </a:cubicBezTo>
                    <a:lnTo>
                      <a:pt x="1178" y="85"/>
                    </a:lnTo>
                    <a:cubicBezTo>
                      <a:pt x="1131" y="27"/>
                      <a:pt x="1067" y="0"/>
                      <a:pt x="100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66"/>
              <p:cNvSpPr/>
              <p:nvPr/>
            </p:nvSpPr>
            <p:spPr>
              <a:xfrm>
                <a:off x="4111577" y="1251507"/>
                <a:ext cx="119146" cy="78181"/>
              </a:xfrm>
              <a:custGeom>
                <a:rect b="b" l="l" r="r" t="t"/>
                <a:pathLst>
                  <a:path extrusionOk="0" h="918" w="1399">
                    <a:moveTo>
                      <a:pt x="131" y="1"/>
                    </a:moveTo>
                    <a:cubicBezTo>
                      <a:pt x="68" y="1"/>
                      <a:pt x="0" y="90"/>
                      <a:pt x="21" y="174"/>
                    </a:cubicBezTo>
                    <a:lnTo>
                      <a:pt x="131" y="744"/>
                    </a:lnTo>
                    <a:cubicBezTo>
                      <a:pt x="152" y="849"/>
                      <a:pt x="241" y="917"/>
                      <a:pt x="351" y="917"/>
                    </a:cubicBezTo>
                    <a:lnTo>
                      <a:pt x="1068" y="917"/>
                    </a:lnTo>
                    <a:cubicBezTo>
                      <a:pt x="1178" y="917"/>
                      <a:pt x="1267" y="849"/>
                      <a:pt x="1288" y="744"/>
                    </a:cubicBezTo>
                    <a:lnTo>
                      <a:pt x="1398" y="174"/>
                    </a:lnTo>
                    <a:lnTo>
                      <a:pt x="1398" y="153"/>
                    </a:lnTo>
                    <a:cubicBezTo>
                      <a:pt x="1398" y="64"/>
                      <a:pt x="1330" y="1"/>
                      <a:pt x="1246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66"/>
              <p:cNvSpPr/>
              <p:nvPr/>
            </p:nvSpPr>
            <p:spPr>
              <a:xfrm>
                <a:off x="4106212" y="1245716"/>
                <a:ext cx="131665" cy="89253"/>
              </a:xfrm>
              <a:custGeom>
                <a:rect b="b" l="l" r="r" t="t"/>
                <a:pathLst>
                  <a:path extrusionOk="0" h="1048" w="1546">
                    <a:moveTo>
                      <a:pt x="1309" y="111"/>
                    </a:moveTo>
                    <a:cubicBezTo>
                      <a:pt x="1372" y="111"/>
                      <a:pt x="1414" y="179"/>
                      <a:pt x="1414" y="221"/>
                    </a:cubicBezTo>
                    <a:lnTo>
                      <a:pt x="1309" y="786"/>
                    </a:lnTo>
                    <a:cubicBezTo>
                      <a:pt x="1283" y="875"/>
                      <a:pt x="1220" y="943"/>
                      <a:pt x="1131" y="943"/>
                    </a:cubicBezTo>
                    <a:lnTo>
                      <a:pt x="414" y="943"/>
                    </a:lnTo>
                    <a:cubicBezTo>
                      <a:pt x="325" y="943"/>
                      <a:pt x="262" y="875"/>
                      <a:pt x="236" y="786"/>
                    </a:cubicBezTo>
                    <a:lnTo>
                      <a:pt x="131" y="221"/>
                    </a:lnTo>
                    <a:cubicBezTo>
                      <a:pt x="131" y="179"/>
                      <a:pt x="173" y="111"/>
                      <a:pt x="236" y="111"/>
                    </a:cubicBezTo>
                    <a:close/>
                    <a:moveTo>
                      <a:pt x="236" y="1"/>
                    </a:moveTo>
                    <a:cubicBezTo>
                      <a:pt x="105" y="1"/>
                      <a:pt x="0" y="132"/>
                      <a:pt x="21" y="242"/>
                    </a:cubicBezTo>
                    <a:lnTo>
                      <a:pt x="131" y="812"/>
                    </a:lnTo>
                    <a:cubicBezTo>
                      <a:pt x="173" y="943"/>
                      <a:pt x="283" y="1048"/>
                      <a:pt x="414" y="1048"/>
                    </a:cubicBezTo>
                    <a:lnTo>
                      <a:pt x="1131" y="1048"/>
                    </a:lnTo>
                    <a:cubicBezTo>
                      <a:pt x="1262" y="1048"/>
                      <a:pt x="1393" y="943"/>
                      <a:pt x="1414" y="812"/>
                    </a:cubicBezTo>
                    <a:lnTo>
                      <a:pt x="1524" y="242"/>
                    </a:lnTo>
                    <a:cubicBezTo>
                      <a:pt x="1545" y="132"/>
                      <a:pt x="1440" y="1"/>
                      <a:pt x="130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66"/>
              <p:cNvSpPr/>
              <p:nvPr/>
            </p:nvSpPr>
            <p:spPr>
              <a:xfrm>
                <a:off x="3950108" y="1157913"/>
                <a:ext cx="122723" cy="119231"/>
              </a:xfrm>
              <a:custGeom>
                <a:rect b="b" l="l" r="r" t="t"/>
                <a:pathLst>
                  <a:path extrusionOk="0" h="1400" w="1441">
                    <a:moveTo>
                      <a:pt x="499" y="0"/>
                    </a:moveTo>
                    <a:cubicBezTo>
                      <a:pt x="457" y="0"/>
                      <a:pt x="417" y="22"/>
                      <a:pt x="393" y="73"/>
                    </a:cubicBezTo>
                    <a:lnTo>
                      <a:pt x="63" y="534"/>
                    </a:lnTo>
                    <a:cubicBezTo>
                      <a:pt x="0" y="639"/>
                      <a:pt x="21" y="749"/>
                      <a:pt x="84" y="838"/>
                    </a:cubicBezTo>
                    <a:lnTo>
                      <a:pt x="608" y="1341"/>
                    </a:lnTo>
                    <a:cubicBezTo>
                      <a:pt x="647" y="1377"/>
                      <a:pt x="708" y="1399"/>
                      <a:pt x="769" y="1399"/>
                    </a:cubicBezTo>
                    <a:cubicBezTo>
                      <a:pt x="812" y="1399"/>
                      <a:pt x="855" y="1388"/>
                      <a:pt x="891" y="1362"/>
                    </a:cubicBezTo>
                    <a:lnTo>
                      <a:pt x="1372" y="1032"/>
                    </a:lnTo>
                    <a:lnTo>
                      <a:pt x="1393" y="1032"/>
                    </a:lnTo>
                    <a:cubicBezTo>
                      <a:pt x="1440" y="969"/>
                      <a:pt x="1440" y="859"/>
                      <a:pt x="1393" y="817"/>
                    </a:cubicBezTo>
                    <a:lnTo>
                      <a:pt x="608" y="52"/>
                    </a:lnTo>
                    <a:cubicBezTo>
                      <a:pt x="608" y="31"/>
                      <a:pt x="608" y="31"/>
                      <a:pt x="587" y="31"/>
                    </a:cubicBezTo>
                    <a:cubicBezTo>
                      <a:pt x="560" y="12"/>
                      <a:pt x="529" y="0"/>
                      <a:pt x="499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66"/>
              <p:cNvSpPr/>
              <p:nvPr/>
            </p:nvSpPr>
            <p:spPr>
              <a:xfrm>
                <a:off x="3944317" y="1152547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593" y="113"/>
                    </a:moveTo>
                    <a:cubicBezTo>
                      <a:pt x="616" y="113"/>
                      <a:pt x="639" y="120"/>
                      <a:pt x="655" y="136"/>
                    </a:cubicBezTo>
                    <a:lnTo>
                      <a:pt x="1419" y="901"/>
                    </a:lnTo>
                    <a:cubicBezTo>
                      <a:pt x="1461" y="943"/>
                      <a:pt x="1440" y="1032"/>
                      <a:pt x="1398" y="1053"/>
                    </a:cubicBezTo>
                    <a:lnTo>
                      <a:pt x="917" y="1383"/>
                    </a:lnTo>
                    <a:cubicBezTo>
                      <a:pt x="889" y="1401"/>
                      <a:pt x="856" y="1411"/>
                      <a:pt x="823" y="1411"/>
                    </a:cubicBezTo>
                    <a:cubicBezTo>
                      <a:pt x="780" y="1411"/>
                      <a:pt x="735" y="1395"/>
                      <a:pt x="697" y="1356"/>
                    </a:cubicBezTo>
                    <a:lnTo>
                      <a:pt x="199" y="859"/>
                    </a:lnTo>
                    <a:cubicBezTo>
                      <a:pt x="131" y="791"/>
                      <a:pt x="131" y="702"/>
                      <a:pt x="173" y="639"/>
                    </a:cubicBezTo>
                    <a:lnTo>
                      <a:pt x="503" y="157"/>
                    </a:lnTo>
                    <a:cubicBezTo>
                      <a:pt x="516" y="131"/>
                      <a:pt x="555" y="113"/>
                      <a:pt x="593" y="113"/>
                    </a:cubicBezTo>
                    <a:close/>
                    <a:moveTo>
                      <a:pt x="577" y="1"/>
                    </a:moveTo>
                    <a:cubicBezTo>
                      <a:pt x="514" y="1"/>
                      <a:pt x="451" y="34"/>
                      <a:pt x="414" y="94"/>
                    </a:cubicBezTo>
                    <a:lnTo>
                      <a:pt x="89" y="571"/>
                    </a:lnTo>
                    <a:cubicBezTo>
                      <a:pt x="0" y="681"/>
                      <a:pt x="21" y="833"/>
                      <a:pt x="110" y="922"/>
                    </a:cubicBezTo>
                    <a:lnTo>
                      <a:pt x="634" y="1445"/>
                    </a:lnTo>
                    <a:cubicBezTo>
                      <a:pt x="684" y="1495"/>
                      <a:pt x="753" y="1524"/>
                      <a:pt x="823" y="1524"/>
                    </a:cubicBezTo>
                    <a:cubicBezTo>
                      <a:pt x="879" y="1524"/>
                      <a:pt x="936" y="1506"/>
                      <a:pt x="985" y="1466"/>
                    </a:cubicBezTo>
                    <a:lnTo>
                      <a:pt x="1461" y="1163"/>
                    </a:lnTo>
                    <a:cubicBezTo>
                      <a:pt x="1571" y="1074"/>
                      <a:pt x="1592" y="922"/>
                      <a:pt x="1482" y="833"/>
                    </a:cubicBezTo>
                    <a:lnTo>
                      <a:pt x="723" y="73"/>
                    </a:lnTo>
                    <a:cubicBezTo>
                      <a:pt x="683" y="24"/>
                      <a:pt x="629" y="1"/>
                      <a:pt x="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66"/>
              <p:cNvSpPr/>
              <p:nvPr/>
            </p:nvSpPr>
            <p:spPr>
              <a:xfrm>
                <a:off x="3899692" y="998317"/>
                <a:ext cx="79885" cy="117698"/>
              </a:xfrm>
              <a:custGeom>
                <a:rect b="b" l="l" r="r" t="t"/>
                <a:pathLst>
                  <a:path extrusionOk="0" h="1382" w="938">
                    <a:moveTo>
                      <a:pt x="776" y="0"/>
                    </a:moveTo>
                    <a:cubicBezTo>
                      <a:pt x="765" y="0"/>
                      <a:pt x="755" y="2"/>
                      <a:pt x="744" y="4"/>
                    </a:cubicBezTo>
                    <a:lnTo>
                      <a:pt x="173" y="114"/>
                    </a:lnTo>
                    <a:cubicBezTo>
                      <a:pt x="69" y="135"/>
                      <a:pt x="1" y="224"/>
                      <a:pt x="1" y="334"/>
                    </a:cubicBezTo>
                    <a:lnTo>
                      <a:pt x="1" y="1052"/>
                    </a:lnTo>
                    <a:cubicBezTo>
                      <a:pt x="1" y="1162"/>
                      <a:pt x="69" y="1251"/>
                      <a:pt x="173" y="1272"/>
                    </a:cubicBezTo>
                    <a:lnTo>
                      <a:pt x="744" y="1382"/>
                    </a:lnTo>
                    <a:lnTo>
                      <a:pt x="786" y="1382"/>
                    </a:lnTo>
                    <a:cubicBezTo>
                      <a:pt x="854" y="1382"/>
                      <a:pt x="938" y="1314"/>
                      <a:pt x="938" y="1230"/>
                    </a:cubicBezTo>
                    <a:lnTo>
                      <a:pt x="938" y="156"/>
                    </a:lnTo>
                    <a:cubicBezTo>
                      <a:pt x="938" y="135"/>
                      <a:pt x="938" y="135"/>
                      <a:pt x="917" y="114"/>
                    </a:cubicBezTo>
                    <a:cubicBezTo>
                      <a:pt x="917" y="59"/>
                      <a:pt x="849" y="0"/>
                      <a:pt x="776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66"/>
              <p:cNvSpPr/>
              <p:nvPr/>
            </p:nvSpPr>
            <p:spPr>
              <a:xfrm>
                <a:off x="3894327" y="993037"/>
                <a:ext cx="89338" cy="128599"/>
              </a:xfrm>
              <a:custGeom>
                <a:rect b="b" l="l" r="r" t="t"/>
                <a:pathLst>
                  <a:path extrusionOk="0" h="1510" w="1049">
                    <a:moveTo>
                      <a:pt x="828" y="113"/>
                    </a:moveTo>
                    <a:cubicBezTo>
                      <a:pt x="891" y="113"/>
                      <a:pt x="938" y="155"/>
                      <a:pt x="938" y="218"/>
                    </a:cubicBezTo>
                    <a:lnTo>
                      <a:pt x="938" y="1292"/>
                    </a:lnTo>
                    <a:cubicBezTo>
                      <a:pt x="938" y="1355"/>
                      <a:pt x="891" y="1397"/>
                      <a:pt x="828" y="1397"/>
                    </a:cubicBezTo>
                    <a:lnTo>
                      <a:pt x="263" y="1292"/>
                    </a:lnTo>
                    <a:cubicBezTo>
                      <a:pt x="174" y="1266"/>
                      <a:pt x="132" y="1203"/>
                      <a:pt x="132" y="1114"/>
                    </a:cubicBezTo>
                    <a:lnTo>
                      <a:pt x="132" y="396"/>
                    </a:lnTo>
                    <a:cubicBezTo>
                      <a:pt x="132" y="307"/>
                      <a:pt x="174" y="244"/>
                      <a:pt x="263" y="218"/>
                    </a:cubicBezTo>
                    <a:lnTo>
                      <a:pt x="828" y="113"/>
                    </a:lnTo>
                    <a:close/>
                    <a:moveTo>
                      <a:pt x="841" y="1"/>
                    </a:moveTo>
                    <a:cubicBezTo>
                      <a:pt x="830" y="1"/>
                      <a:pt x="818" y="2"/>
                      <a:pt x="807" y="4"/>
                    </a:cubicBezTo>
                    <a:lnTo>
                      <a:pt x="236" y="113"/>
                    </a:lnTo>
                    <a:cubicBezTo>
                      <a:pt x="105" y="134"/>
                      <a:pt x="1" y="265"/>
                      <a:pt x="1" y="396"/>
                    </a:cubicBezTo>
                    <a:lnTo>
                      <a:pt x="1" y="1114"/>
                    </a:lnTo>
                    <a:cubicBezTo>
                      <a:pt x="1" y="1245"/>
                      <a:pt x="105" y="1376"/>
                      <a:pt x="236" y="1397"/>
                    </a:cubicBezTo>
                    <a:lnTo>
                      <a:pt x="807" y="1507"/>
                    </a:lnTo>
                    <a:cubicBezTo>
                      <a:pt x="818" y="1508"/>
                      <a:pt x="830" y="1509"/>
                      <a:pt x="841" y="1509"/>
                    </a:cubicBezTo>
                    <a:cubicBezTo>
                      <a:pt x="956" y="1509"/>
                      <a:pt x="1048" y="1411"/>
                      <a:pt x="1048" y="1292"/>
                    </a:cubicBezTo>
                    <a:lnTo>
                      <a:pt x="1048" y="218"/>
                    </a:lnTo>
                    <a:cubicBezTo>
                      <a:pt x="1048" y="99"/>
                      <a:pt x="956" y="1"/>
                      <a:pt x="84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66"/>
              <p:cNvSpPr/>
              <p:nvPr/>
            </p:nvSpPr>
            <p:spPr>
              <a:xfrm>
                <a:off x="3950108" y="837529"/>
                <a:ext cx="124511" cy="119146"/>
              </a:xfrm>
              <a:custGeom>
                <a:rect b="b" l="l" r="r" t="t"/>
                <a:pathLst>
                  <a:path extrusionOk="0" h="1399" w="1462">
                    <a:moveTo>
                      <a:pt x="769" y="1"/>
                    </a:moveTo>
                    <a:cubicBezTo>
                      <a:pt x="708" y="1"/>
                      <a:pt x="647" y="23"/>
                      <a:pt x="608" y="59"/>
                    </a:cubicBezTo>
                    <a:lnTo>
                      <a:pt x="84" y="562"/>
                    </a:lnTo>
                    <a:cubicBezTo>
                      <a:pt x="21" y="651"/>
                      <a:pt x="0" y="761"/>
                      <a:pt x="63" y="866"/>
                    </a:cubicBezTo>
                    <a:lnTo>
                      <a:pt x="393" y="1327"/>
                    </a:lnTo>
                    <a:cubicBezTo>
                      <a:pt x="393" y="1348"/>
                      <a:pt x="393" y="1348"/>
                      <a:pt x="414" y="1348"/>
                    </a:cubicBezTo>
                    <a:cubicBezTo>
                      <a:pt x="435" y="1382"/>
                      <a:pt x="473" y="1399"/>
                      <a:pt x="514" y="1399"/>
                    </a:cubicBezTo>
                    <a:cubicBezTo>
                      <a:pt x="554" y="1399"/>
                      <a:pt x="597" y="1382"/>
                      <a:pt x="629" y="1348"/>
                    </a:cubicBezTo>
                    <a:lnTo>
                      <a:pt x="1393" y="583"/>
                    </a:lnTo>
                    <a:lnTo>
                      <a:pt x="1414" y="562"/>
                    </a:lnTo>
                    <a:cubicBezTo>
                      <a:pt x="1461" y="499"/>
                      <a:pt x="1440" y="410"/>
                      <a:pt x="1372" y="368"/>
                    </a:cubicBezTo>
                    <a:lnTo>
                      <a:pt x="891" y="38"/>
                    </a:lnTo>
                    <a:cubicBezTo>
                      <a:pt x="855" y="12"/>
                      <a:pt x="812" y="1"/>
                      <a:pt x="769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66"/>
              <p:cNvSpPr/>
              <p:nvPr/>
            </p:nvSpPr>
            <p:spPr>
              <a:xfrm>
                <a:off x="3944317" y="832334"/>
                <a:ext cx="135668" cy="129791"/>
              </a:xfrm>
              <a:custGeom>
                <a:rect b="b" l="l" r="r" t="t"/>
                <a:pathLst>
                  <a:path extrusionOk="0" h="1524" w="1593">
                    <a:moveTo>
                      <a:pt x="823" y="113"/>
                    </a:moveTo>
                    <a:cubicBezTo>
                      <a:pt x="856" y="113"/>
                      <a:pt x="889" y="123"/>
                      <a:pt x="917" y="141"/>
                    </a:cubicBezTo>
                    <a:lnTo>
                      <a:pt x="1398" y="471"/>
                    </a:lnTo>
                    <a:cubicBezTo>
                      <a:pt x="1461" y="492"/>
                      <a:pt x="1461" y="581"/>
                      <a:pt x="1419" y="623"/>
                    </a:cubicBezTo>
                    <a:lnTo>
                      <a:pt x="655" y="1388"/>
                    </a:lnTo>
                    <a:cubicBezTo>
                      <a:pt x="639" y="1404"/>
                      <a:pt x="619" y="1411"/>
                      <a:pt x="598" y="1411"/>
                    </a:cubicBezTo>
                    <a:cubicBezTo>
                      <a:pt x="565" y="1411"/>
                      <a:pt x="529" y="1393"/>
                      <a:pt x="503" y="1367"/>
                    </a:cubicBezTo>
                    <a:lnTo>
                      <a:pt x="173" y="885"/>
                    </a:lnTo>
                    <a:cubicBezTo>
                      <a:pt x="131" y="822"/>
                      <a:pt x="152" y="733"/>
                      <a:pt x="199" y="665"/>
                    </a:cubicBezTo>
                    <a:lnTo>
                      <a:pt x="697" y="168"/>
                    </a:lnTo>
                    <a:cubicBezTo>
                      <a:pt x="735" y="129"/>
                      <a:pt x="780" y="113"/>
                      <a:pt x="823" y="113"/>
                    </a:cubicBezTo>
                    <a:close/>
                    <a:moveTo>
                      <a:pt x="823" y="0"/>
                    </a:moveTo>
                    <a:cubicBezTo>
                      <a:pt x="753" y="0"/>
                      <a:pt x="684" y="29"/>
                      <a:pt x="634" y="79"/>
                    </a:cubicBezTo>
                    <a:lnTo>
                      <a:pt x="110" y="602"/>
                    </a:lnTo>
                    <a:cubicBezTo>
                      <a:pt x="21" y="691"/>
                      <a:pt x="0" y="843"/>
                      <a:pt x="89" y="953"/>
                    </a:cubicBezTo>
                    <a:lnTo>
                      <a:pt x="414" y="1430"/>
                    </a:lnTo>
                    <a:cubicBezTo>
                      <a:pt x="451" y="1490"/>
                      <a:pt x="514" y="1523"/>
                      <a:pt x="577" y="1523"/>
                    </a:cubicBezTo>
                    <a:cubicBezTo>
                      <a:pt x="629" y="1523"/>
                      <a:pt x="683" y="1500"/>
                      <a:pt x="723" y="1451"/>
                    </a:cubicBezTo>
                    <a:lnTo>
                      <a:pt x="1508" y="691"/>
                    </a:lnTo>
                    <a:cubicBezTo>
                      <a:pt x="1592" y="602"/>
                      <a:pt x="1571" y="450"/>
                      <a:pt x="1461" y="361"/>
                    </a:cubicBezTo>
                    <a:lnTo>
                      <a:pt x="985" y="58"/>
                    </a:lnTo>
                    <a:cubicBezTo>
                      <a:pt x="936" y="18"/>
                      <a:pt x="879" y="0"/>
                      <a:pt x="823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66"/>
              <p:cNvSpPr/>
              <p:nvPr/>
            </p:nvSpPr>
            <p:spPr>
              <a:xfrm>
                <a:off x="3959051" y="842554"/>
                <a:ext cx="427784" cy="427784"/>
              </a:xfrm>
              <a:custGeom>
                <a:rect b="b" l="l" r="r" t="t"/>
                <a:pathLst>
                  <a:path extrusionOk="0" h="5023" w="5023">
                    <a:moveTo>
                      <a:pt x="2514" y="1200"/>
                    </a:moveTo>
                    <a:cubicBezTo>
                      <a:pt x="3231" y="1200"/>
                      <a:pt x="3823" y="1791"/>
                      <a:pt x="3823" y="2509"/>
                    </a:cubicBezTo>
                    <a:cubicBezTo>
                      <a:pt x="3823" y="3232"/>
                      <a:pt x="3231" y="3818"/>
                      <a:pt x="2514" y="3818"/>
                    </a:cubicBezTo>
                    <a:cubicBezTo>
                      <a:pt x="1791" y="3818"/>
                      <a:pt x="1205" y="3232"/>
                      <a:pt x="1205" y="2509"/>
                    </a:cubicBezTo>
                    <a:cubicBezTo>
                      <a:pt x="1205" y="1791"/>
                      <a:pt x="1791" y="1200"/>
                      <a:pt x="2514" y="1200"/>
                    </a:cubicBezTo>
                    <a:close/>
                    <a:moveTo>
                      <a:pt x="2514" y="0"/>
                    </a:moveTo>
                    <a:cubicBezTo>
                      <a:pt x="1115" y="0"/>
                      <a:pt x="0" y="1137"/>
                      <a:pt x="0" y="2509"/>
                    </a:cubicBezTo>
                    <a:cubicBezTo>
                      <a:pt x="0" y="3886"/>
                      <a:pt x="1115" y="5023"/>
                      <a:pt x="2514" y="5023"/>
                    </a:cubicBezTo>
                    <a:cubicBezTo>
                      <a:pt x="3886" y="5023"/>
                      <a:pt x="5022" y="3886"/>
                      <a:pt x="5022" y="2509"/>
                    </a:cubicBezTo>
                    <a:cubicBezTo>
                      <a:pt x="5022" y="1137"/>
                      <a:pt x="3886" y="0"/>
                      <a:pt x="2514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66"/>
              <p:cNvSpPr/>
              <p:nvPr/>
            </p:nvSpPr>
            <p:spPr>
              <a:xfrm>
                <a:off x="3953685" y="838977"/>
                <a:ext cx="436726" cy="434938"/>
              </a:xfrm>
              <a:custGeom>
                <a:rect b="b" l="l" r="r" t="t"/>
                <a:pathLst>
                  <a:path extrusionOk="0" h="5107" w="5128">
                    <a:moveTo>
                      <a:pt x="2577" y="1310"/>
                    </a:moveTo>
                    <a:cubicBezTo>
                      <a:pt x="3273" y="1310"/>
                      <a:pt x="3818" y="1854"/>
                      <a:pt x="3818" y="2551"/>
                    </a:cubicBezTo>
                    <a:cubicBezTo>
                      <a:pt x="3818" y="3253"/>
                      <a:pt x="3273" y="3797"/>
                      <a:pt x="2577" y="3797"/>
                    </a:cubicBezTo>
                    <a:cubicBezTo>
                      <a:pt x="1875" y="3797"/>
                      <a:pt x="1309" y="3253"/>
                      <a:pt x="1309" y="2551"/>
                    </a:cubicBezTo>
                    <a:cubicBezTo>
                      <a:pt x="1309" y="1854"/>
                      <a:pt x="1875" y="1310"/>
                      <a:pt x="2577" y="1310"/>
                    </a:cubicBezTo>
                    <a:close/>
                    <a:moveTo>
                      <a:pt x="2577" y="1179"/>
                    </a:moveTo>
                    <a:cubicBezTo>
                      <a:pt x="1812" y="1179"/>
                      <a:pt x="1199" y="1792"/>
                      <a:pt x="1199" y="2551"/>
                    </a:cubicBezTo>
                    <a:cubicBezTo>
                      <a:pt x="1199" y="3316"/>
                      <a:pt x="1812" y="3928"/>
                      <a:pt x="2577" y="3928"/>
                    </a:cubicBezTo>
                    <a:cubicBezTo>
                      <a:pt x="3315" y="3928"/>
                      <a:pt x="3928" y="3316"/>
                      <a:pt x="3928" y="2551"/>
                    </a:cubicBezTo>
                    <a:cubicBezTo>
                      <a:pt x="3928" y="1792"/>
                      <a:pt x="3315" y="1179"/>
                      <a:pt x="2577" y="1179"/>
                    </a:cubicBezTo>
                    <a:close/>
                    <a:moveTo>
                      <a:pt x="2577" y="111"/>
                    </a:moveTo>
                    <a:cubicBezTo>
                      <a:pt x="3928" y="111"/>
                      <a:pt x="5017" y="1200"/>
                      <a:pt x="5017" y="2551"/>
                    </a:cubicBezTo>
                    <a:cubicBezTo>
                      <a:pt x="5017" y="3907"/>
                      <a:pt x="3928" y="4997"/>
                      <a:pt x="2577" y="4997"/>
                    </a:cubicBezTo>
                    <a:cubicBezTo>
                      <a:pt x="1220" y="4997"/>
                      <a:pt x="131" y="3907"/>
                      <a:pt x="131" y="2551"/>
                    </a:cubicBezTo>
                    <a:cubicBezTo>
                      <a:pt x="131" y="1200"/>
                      <a:pt x="1220" y="111"/>
                      <a:pt x="2577" y="111"/>
                    </a:cubicBezTo>
                    <a:close/>
                    <a:moveTo>
                      <a:pt x="2577" y="1"/>
                    </a:moveTo>
                    <a:cubicBezTo>
                      <a:pt x="1158" y="1"/>
                      <a:pt x="0" y="1137"/>
                      <a:pt x="0" y="2551"/>
                    </a:cubicBezTo>
                    <a:cubicBezTo>
                      <a:pt x="0" y="3970"/>
                      <a:pt x="1158" y="5107"/>
                      <a:pt x="2577" y="5107"/>
                    </a:cubicBezTo>
                    <a:cubicBezTo>
                      <a:pt x="3991" y="5107"/>
                      <a:pt x="5127" y="3970"/>
                      <a:pt x="5127" y="2551"/>
                    </a:cubicBezTo>
                    <a:cubicBezTo>
                      <a:pt x="5127" y="1137"/>
                      <a:pt x="3991" y="1"/>
                      <a:pt x="257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66"/>
              <p:cNvSpPr/>
              <p:nvPr/>
            </p:nvSpPr>
            <p:spPr>
              <a:xfrm>
                <a:off x="4046428" y="929931"/>
                <a:ext cx="251152" cy="253025"/>
              </a:xfrm>
              <a:custGeom>
                <a:rect b="b" l="l" r="r" t="t"/>
                <a:pathLst>
                  <a:path extrusionOk="0" h="2971" w="2949">
                    <a:moveTo>
                      <a:pt x="1488" y="174"/>
                    </a:moveTo>
                    <a:cubicBezTo>
                      <a:pt x="2205" y="174"/>
                      <a:pt x="2797" y="765"/>
                      <a:pt x="2797" y="1483"/>
                    </a:cubicBezTo>
                    <a:cubicBezTo>
                      <a:pt x="2797" y="2206"/>
                      <a:pt x="2205" y="2792"/>
                      <a:pt x="1488" y="2792"/>
                    </a:cubicBezTo>
                    <a:cubicBezTo>
                      <a:pt x="765" y="2792"/>
                      <a:pt x="179" y="2206"/>
                      <a:pt x="179" y="1483"/>
                    </a:cubicBezTo>
                    <a:cubicBezTo>
                      <a:pt x="179" y="765"/>
                      <a:pt x="765" y="174"/>
                      <a:pt x="1488" y="174"/>
                    </a:cubicBezTo>
                    <a:close/>
                    <a:moveTo>
                      <a:pt x="1488" y="1"/>
                    </a:moveTo>
                    <a:cubicBezTo>
                      <a:pt x="655" y="1"/>
                      <a:pt x="0" y="676"/>
                      <a:pt x="0" y="1483"/>
                    </a:cubicBezTo>
                    <a:cubicBezTo>
                      <a:pt x="0" y="2295"/>
                      <a:pt x="655" y="2970"/>
                      <a:pt x="1488" y="2970"/>
                    </a:cubicBezTo>
                    <a:cubicBezTo>
                      <a:pt x="2294" y="2970"/>
                      <a:pt x="2949" y="2295"/>
                      <a:pt x="2949" y="1483"/>
                    </a:cubicBezTo>
                    <a:cubicBezTo>
                      <a:pt x="2949" y="676"/>
                      <a:pt x="2294" y="1"/>
                      <a:pt x="1488" y="1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66"/>
              <p:cNvSpPr/>
              <p:nvPr/>
            </p:nvSpPr>
            <p:spPr>
              <a:xfrm>
                <a:off x="4041062" y="926354"/>
                <a:ext cx="261882" cy="260179"/>
              </a:xfrm>
              <a:custGeom>
                <a:rect b="b" l="l" r="r" t="t"/>
                <a:pathLst>
                  <a:path extrusionOk="0" h="3055" w="3075">
                    <a:moveTo>
                      <a:pt x="1551" y="284"/>
                    </a:moveTo>
                    <a:cubicBezTo>
                      <a:pt x="2247" y="284"/>
                      <a:pt x="2792" y="828"/>
                      <a:pt x="2792" y="1525"/>
                    </a:cubicBezTo>
                    <a:cubicBezTo>
                      <a:pt x="2792" y="2227"/>
                      <a:pt x="2247" y="2771"/>
                      <a:pt x="1551" y="2771"/>
                    </a:cubicBezTo>
                    <a:cubicBezTo>
                      <a:pt x="849" y="2771"/>
                      <a:pt x="283" y="2227"/>
                      <a:pt x="283" y="1525"/>
                    </a:cubicBezTo>
                    <a:cubicBezTo>
                      <a:pt x="283" y="828"/>
                      <a:pt x="849" y="284"/>
                      <a:pt x="1551" y="284"/>
                    </a:cubicBezTo>
                    <a:close/>
                    <a:moveTo>
                      <a:pt x="1551" y="153"/>
                    </a:moveTo>
                    <a:cubicBezTo>
                      <a:pt x="786" y="153"/>
                      <a:pt x="173" y="766"/>
                      <a:pt x="173" y="1525"/>
                    </a:cubicBezTo>
                    <a:cubicBezTo>
                      <a:pt x="173" y="2290"/>
                      <a:pt x="786" y="2902"/>
                      <a:pt x="1551" y="2902"/>
                    </a:cubicBezTo>
                    <a:cubicBezTo>
                      <a:pt x="2289" y="2902"/>
                      <a:pt x="2902" y="2290"/>
                      <a:pt x="2902" y="1525"/>
                    </a:cubicBezTo>
                    <a:cubicBezTo>
                      <a:pt x="2902" y="766"/>
                      <a:pt x="2289" y="153"/>
                      <a:pt x="1551" y="153"/>
                    </a:cubicBezTo>
                    <a:close/>
                    <a:moveTo>
                      <a:pt x="1551" y="111"/>
                    </a:moveTo>
                    <a:cubicBezTo>
                      <a:pt x="2336" y="111"/>
                      <a:pt x="2965" y="739"/>
                      <a:pt x="2965" y="1525"/>
                    </a:cubicBezTo>
                    <a:cubicBezTo>
                      <a:pt x="2965" y="2310"/>
                      <a:pt x="2336" y="2944"/>
                      <a:pt x="1551" y="2944"/>
                    </a:cubicBezTo>
                    <a:cubicBezTo>
                      <a:pt x="765" y="2944"/>
                      <a:pt x="132" y="2310"/>
                      <a:pt x="132" y="1525"/>
                    </a:cubicBezTo>
                    <a:cubicBezTo>
                      <a:pt x="132" y="739"/>
                      <a:pt x="765" y="111"/>
                      <a:pt x="1551" y="111"/>
                    </a:cubicBezTo>
                    <a:close/>
                    <a:moveTo>
                      <a:pt x="1551" y="1"/>
                    </a:moveTo>
                    <a:cubicBezTo>
                      <a:pt x="697" y="1"/>
                      <a:pt x="1" y="677"/>
                      <a:pt x="1" y="1525"/>
                    </a:cubicBezTo>
                    <a:cubicBezTo>
                      <a:pt x="1" y="2379"/>
                      <a:pt x="697" y="3054"/>
                      <a:pt x="1551" y="3054"/>
                    </a:cubicBezTo>
                    <a:cubicBezTo>
                      <a:pt x="2399" y="3054"/>
                      <a:pt x="3075" y="2379"/>
                      <a:pt x="3075" y="1525"/>
                    </a:cubicBezTo>
                    <a:cubicBezTo>
                      <a:pt x="3075" y="677"/>
                      <a:pt x="2399" y="1"/>
                      <a:pt x="155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9" name="Google Shape;1409;p66"/>
            <p:cNvGrpSpPr/>
            <p:nvPr/>
          </p:nvGrpSpPr>
          <p:grpSpPr>
            <a:xfrm>
              <a:off x="6243085" y="1707500"/>
              <a:ext cx="555775" cy="553988"/>
              <a:chOff x="6451735" y="1456425"/>
              <a:chExt cx="555775" cy="553988"/>
            </a:xfrm>
          </p:grpSpPr>
          <p:sp>
            <p:nvSpPr>
              <p:cNvPr id="1410" name="Google Shape;1410;p66"/>
              <p:cNvSpPr/>
              <p:nvPr/>
            </p:nvSpPr>
            <p:spPr>
              <a:xfrm>
                <a:off x="6829007" y="1513484"/>
                <a:ext cx="122808" cy="119657"/>
              </a:xfrm>
              <a:custGeom>
                <a:rect b="b" l="l" r="r" t="t"/>
                <a:pathLst>
                  <a:path extrusionOk="0" h="1405" w="1442">
                    <a:moveTo>
                      <a:pt x="685" y="1"/>
                    </a:moveTo>
                    <a:cubicBezTo>
                      <a:pt x="644" y="1"/>
                      <a:pt x="604" y="12"/>
                      <a:pt x="567" y="32"/>
                    </a:cubicBezTo>
                    <a:lnTo>
                      <a:pt x="85" y="357"/>
                    </a:lnTo>
                    <a:cubicBezTo>
                      <a:pt x="64" y="357"/>
                      <a:pt x="64" y="378"/>
                      <a:pt x="64" y="378"/>
                    </a:cubicBezTo>
                    <a:cubicBezTo>
                      <a:pt x="1" y="446"/>
                      <a:pt x="1" y="535"/>
                      <a:pt x="64" y="598"/>
                    </a:cubicBezTo>
                    <a:lnTo>
                      <a:pt x="828" y="1362"/>
                    </a:lnTo>
                    <a:cubicBezTo>
                      <a:pt x="828" y="1362"/>
                      <a:pt x="828" y="1383"/>
                      <a:pt x="849" y="1383"/>
                    </a:cubicBezTo>
                    <a:cubicBezTo>
                      <a:pt x="873" y="1398"/>
                      <a:pt x="900" y="1405"/>
                      <a:pt x="925" y="1405"/>
                    </a:cubicBezTo>
                    <a:cubicBezTo>
                      <a:pt x="972" y="1405"/>
                      <a:pt x="1018" y="1382"/>
                      <a:pt x="1048" y="1341"/>
                    </a:cubicBezTo>
                    <a:lnTo>
                      <a:pt x="1373" y="859"/>
                    </a:lnTo>
                    <a:cubicBezTo>
                      <a:pt x="1441" y="770"/>
                      <a:pt x="1415" y="666"/>
                      <a:pt x="1352" y="577"/>
                    </a:cubicBezTo>
                    <a:lnTo>
                      <a:pt x="849" y="74"/>
                    </a:lnTo>
                    <a:cubicBezTo>
                      <a:pt x="798" y="22"/>
                      <a:pt x="741" y="1"/>
                      <a:pt x="685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66"/>
              <p:cNvSpPr/>
              <p:nvPr/>
            </p:nvSpPr>
            <p:spPr>
              <a:xfrm>
                <a:off x="6821427" y="1508545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775" y="113"/>
                    </a:moveTo>
                    <a:cubicBezTo>
                      <a:pt x="817" y="113"/>
                      <a:pt x="859" y="130"/>
                      <a:pt x="896" y="153"/>
                    </a:cubicBezTo>
                    <a:lnTo>
                      <a:pt x="896" y="174"/>
                    </a:lnTo>
                    <a:lnTo>
                      <a:pt x="1399" y="677"/>
                    </a:lnTo>
                    <a:cubicBezTo>
                      <a:pt x="1462" y="724"/>
                      <a:pt x="1462" y="828"/>
                      <a:pt x="1420" y="896"/>
                    </a:cubicBezTo>
                    <a:lnTo>
                      <a:pt x="1090" y="1378"/>
                    </a:lnTo>
                    <a:cubicBezTo>
                      <a:pt x="1080" y="1399"/>
                      <a:pt x="1059" y="1410"/>
                      <a:pt x="1035" y="1410"/>
                    </a:cubicBezTo>
                    <a:cubicBezTo>
                      <a:pt x="1010" y="1410"/>
                      <a:pt x="983" y="1399"/>
                      <a:pt x="959" y="1378"/>
                    </a:cubicBezTo>
                    <a:lnTo>
                      <a:pt x="174" y="614"/>
                    </a:lnTo>
                    <a:cubicBezTo>
                      <a:pt x="132" y="567"/>
                      <a:pt x="153" y="504"/>
                      <a:pt x="195" y="462"/>
                    </a:cubicBezTo>
                    <a:lnTo>
                      <a:pt x="676" y="153"/>
                    </a:lnTo>
                    <a:cubicBezTo>
                      <a:pt x="707" y="124"/>
                      <a:pt x="741" y="113"/>
                      <a:pt x="775" y="113"/>
                    </a:cubicBezTo>
                    <a:close/>
                    <a:moveTo>
                      <a:pt x="768" y="0"/>
                    </a:moveTo>
                    <a:cubicBezTo>
                      <a:pt x="714" y="0"/>
                      <a:pt x="659" y="16"/>
                      <a:pt x="614" y="43"/>
                    </a:cubicBezTo>
                    <a:lnTo>
                      <a:pt x="132" y="373"/>
                    </a:lnTo>
                    <a:cubicBezTo>
                      <a:pt x="22" y="436"/>
                      <a:pt x="1" y="614"/>
                      <a:pt x="111" y="697"/>
                    </a:cubicBezTo>
                    <a:lnTo>
                      <a:pt x="875" y="1462"/>
                    </a:lnTo>
                    <a:cubicBezTo>
                      <a:pt x="911" y="1500"/>
                      <a:pt x="958" y="1518"/>
                      <a:pt x="1008" y="1518"/>
                    </a:cubicBezTo>
                    <a:cubicBezTo>
                      <a:pt x="1076" y="1518"/>
                      <a:pt x="1149" y="1484"/>
                      <a:pt x="1200" y="1420"/>
                    </a:cubicBezTo>
                    <a:lnTo>
                      <a:pt x="1504" y="959"/>
                    </a:lnTo>
                    <a:cubicBezTo>
                      <a:pt x="1593" y="828"/>
                      <a:pt x="1572" y="697"/>
                      <a:pt x="1483" y="593"/>
                    </a:cubicBezTo>
                    <a:lnTo>
                      <a:pt x="959" y="90"/>
                    </a:lnTo>
                    <a:lnTo>
                      <a:pt x="959" y="69"/>
                    </a:lnTo>
                    <a:lnTo>
                      <a:pt x="941" y="69"/>
                    </a:lnTo>
                    <a:cubicBezTo>
                      <a:pt x="894" y="21"/>
                      <a:pt x="831" y="0"/>
                      <a:pt x="76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66"/>
              <p:cNvSpPr/>
              <p:nvPr/>
            </p:nvSpPr>
            <p:spPr>
              <a:xfrm>
                <a:off x="6923623" y="1674016"/>
                <a:ext cx="78096" cy="119486"/>
              </a:xfrm>
              <a:custGeom>
                <a:rect b="b" l="l" r="r" t="t"/>
                <a:pathLst>
                  <a:path extrusionOk="0" h="1403" w="917">
                    <a:moveTo>
                      <a:pt x="152" y="1"/>
                    </a:moveTo>
                    <a:cubicBezTo>
                      <a:pt x="68" y="1"/>
                      <a:pt x="0" y="64"/>
                      <a:pt x="0" y="153"/>
                    </a:cubicBezTo>
                    <a:lnTo>
                      <a:pt x="0" y="1242"/>
                    </a:lnTo>
                    <a:lnTo>
                      <a:pt x="0" y="1268"/>
                    </a:lnTo>
                    <a:cubicBezTo>
                      <a:pt x="0" y="1342"/>
                      <a:pt x="69" y="1403"/>
                      <a:pt x="142" y="1403"/>
                    </a:cubicBezTo>
                    <a:cubicBezTo>
                      <a:pt x="152" y="1403"/>
                      <a:pt x="163" y="1402"/>
                      <a:pt x="173" y="1399"/>
                    </a:cubicBezTo>
                    <a:lnTo>
                      <a:pt x="744" y="1289"/>
                    </a:lnTo>
                    <a:cubicBezTo>
                      <a:pt x="854" y="1268"/>
                      <a:pt x="917" y="1179"/>
                      <a:pt x="917" y="1069"/>
                    </a:cubicBezTo>
                    <a:lnTo>
                      <a:pt x="917" y="352"/>
                    </a:lnTo>
                    <a:cubicBezTo>
                      <a:pt x="917" y="242"/>
                      <a:pt x="854" y="132"/>
                      <a:pt x="744" y="111"/>
                    </a:cubicBezTo>
                    <a:lnTo>
                      <a:pt x="173" y="1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66"/>
              <p:cNvSpPr/>
              <p:nvPr/>
            </p:nvSpPr>
            <p:spPr>
              <a:xfrm>
                <a:off x="6918257" y="1670099"/>
                <a:ext cx="89253" cy="126981"/>
              </a:xfrm>
              <a:custGeom>
                <a:rect b="b" l="l" r="r" t="t"/>
                <a:pathLst>
                  <a:path extrusionOk="0" h="1491" w="1048">
                    <a:moveTo>
                      <a:pt x="193" y="105"/>
                    </a:moveTo>
                    <a:cubicBezTo>
                      <a:pt x="201" y="105"/>
                      <a:pt x="208" y="106"/>
                      <a:pt x="215" y="110"/>
                    </a:cubicBezTo>
                    <a:lnTo>
                      <a:pt x="786" y="220"/>
                    </a:lnTo>
                    <a:cubicBezTo>
                      <a:pt x="870" y="241"/>
                      <a:pt x="938" y="309"/>
                      <a:pt x="938" y="398"/>
                    </a:cubicBezTo>
                    <a:lnTo>
                      <a:pt x="938" y="1115"/>
                    </a:lnTo>
                    <a:cubicBezTo>
                      <a:pt x="938" y="1183"/>
                      <a:pt x="870" y="1246"/>
                      <a:pt x="786" y="1267"/>
                    </a:cubicBezTo>
                    <a:lnTo>
                      <a:pt x="215" y="1377"/>
                    </a:lnTo>
                    <a:cubicBezTo>
                      <a:pt x="208" y="1381"/>
                      <a:pt x="200" y="1382"/>
                      <a:pt x="191" y="1382"/>
                    </a:cubicBezTo>
                    <a:cubicBezTo>
                      <a:pt x="151" y="1382"/>
                      <a:pt x="105" y="1344"/>
                      <a:pt x="105" y="1288"/>
                    </a:cubicBezTo>
                    <a:lnTo>
                      <a:pt x="105" y="199"/>
                    </a:lnTo>
                    <a:cubicBezTo>
                      <a:pt x="105" y="146"/>
                      <a:pt x="153" y="105"/>
                      <a:pt x="193" y="105"/>
                    </a:cubicBezTo>
                    <a:close/>
                    <a:moveTo>
                      <a:pt x="198" y="0"/>
                    </a:moveTo>
                    <a:cubicBezTo>
                      <a:pt x="102" y="0"/>
                      <a:pt x="0" y="83"/>
                      <a:pt x="0" y="199"/>
                    </a:cubicBezTo>
                    <a:lnTo>
                      <a:pt x="0" y="1288"/>
                    </a:lnTo>
                    <a:cubicBezTo>
                      <a:pt x="0" y="1406"/>
                      <a:pt x="107" y="1490"/>
                      <a:pt x="205" y="1490"/>
                    </a:cubicBezTo>
                    <a:cubicBezTo>
                      <a:pt x="215" y="1490"/>
                      <a:pt x="226" y="1489"/>
                      <a:pt x="236" y="1487"/>
                    </a:cubicBezTo>
                    <a:lnTo>
                      <a:pt x="807" y="1377"/>
                    </a:lnTo>
                    <a:cubicBezTo>
                      <a:pt x="938" y="1356"/>
                      <a:pt x="1048" y="1246"/>
                      <a:pt x="1048" y="1115"/>
                    </a:cubicBezTo>
                    <a:lnTo>
                      <a:pt x="1048" y="398"/>
                    </a:lnTo>
                    <a:cubicBezTo>
                      <a:pt x="1048" y="241"/>
                      <a:pt x="938" y="136"/>
                      <a:pt x="807" y="110"/>
                    </a:cubicBezTo>
                    <a:lnTo>
                      <a:pt x="236" y="5"/>
                    </a:lnTo>
                    <a:cubicBezTo>
                      <a:pt x="224" y="2"/>
                      <a:pt x="211" y="0"/>
                      <a:pt x="19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66"/>
              <p:cNvSpPr/>
              <p:nvPr/>
            </p:nvSpPr>
            <p:spPr>
              <a:xfrm>
                <a:off x="6826792" y="1833357"/>
                <a:ext cx="125022" cy="120083"/>
              </a:xfrm>
              <a:custGeom>
                <a:rect b="b" l="l" r="r" t="t"/>
                <a:pathLst>
                  <a:path extrusionOk="0" h="1410" w="1468">
                    <a:moveTo>
                      <a:pt x="955" y="1"/>
                    </a:moveTo>
                    <a:cubicBezTo>
                      <a:pt x="913" y="1"/>
                      <a:pt x="875" y="18"/>
                      <a:pt x="854" y="52"/>
                    </a:cubicBezTo>
                    <a:lnTo>
                      <a:pt x="69" y="811"/>
                    </a:lnTo>
                    <a:lnTo>
                      <a:pt x="69" y="837"/>
                    </a:lnTo>
                    <a:cubicBezTo>
                      <a:pt x="1" y="900"/>
                      <a:pt x="27" y="1010"/>
                      <a:pt x="111" y="1052"/>
                    </a:cubicBezTo>
                    <a:lnTo>
                      <a:pt x="572" y="1382"/>
                    </a:lnTo>
                    <a:cubicBezTo>
                      <a:pt x="616" y="1399"/>
                      <a:pt x="660" y="1409"/>
                      <a:pt x="701" y="1409"/>
                    </a:cubicBezTo>
                    <a:cubicBezTo>
                      <a:pt x="761" y="1409"/>
                      <a:pt x="814" y="1388"/>
                      <a:pt x="854" y="1335"/>
                    </a:cubicBezTo>
                    <a:lnTo>
                      <a:pt x="1378" y="837"/>
                    </a:lnTo>
                    <a:cubicBezTo>
                      <a:pt x="1441" y="769"/>
                      <a:pt x="1467" y="638"/>
                      <a:pt x="1399" y="549"/>
                    </a:cubicBezTo>
                    <a:lnTo>
                      <a:pt x="1074" y="73"/>
                    </a:lnTo>
                    <a:lnTo>
                      <a:pt x="1074" y="52"/>
                    </a:lnTo>
                    <a:cubicBezTo>
                      <a:pt x="1040" y="18"/>
                      <a:pt x="996" y="1"/>
                      <a:pt x="955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66"/>
              <p:cNvSpPr/>
              <p:nvPr/>
            </p:nvSpPr>
            <p:spPr>
              <a:xfrm>
                <a:off x="6821427" y="1829354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1013" y="111"/>
                    </a:moveTo>
                    <a:cubicBezTo>
                      <a:pt x="1047" y="111"/>
                      <a:pt x="1079" y="127"/>
                      <a:pt x="1090" y="162"/>
                    </a:cubicBezTo>
                    <a:lnTo>
                      <a:pt x="1420" y="622"/>
                    </a:lnTo>
                    <a:cubicBezTo>
                      <a:pt x="1462" y="706"/>
                      <a:pt x="1462" y="795"/>
                      <a:pt x="1399" y="837"/>
                    </a:cubicBezTo>
                    <a:lnTo>
                      <a:pt x="896" y="1361"/>
                    </a:lnTo>
                    <a:cubicBezTo>
                      <a:pt x="855" y="1389"/>
                      <a:pt x="808" y="1408"/>
                      <a:pt x="762" y="1408"/>
                    </a:cubicBezTo>
                    <a:cubicBezTo>
                      <a:pt x="733" y="1408"/>
                      <a:pt x="703" y="1400"/>
                      <a:pt x="676" y="1382"/>
                    </a:cubicBezTo>
                    <a:lnTo>
                      <a:pt x="195" y="1057"/>
                    </a:lnTo>
                    <a:cubicBezTo>
                      <a:pt x="153" y="1015"/>
                      <a:pt x="132" y="947"/>
                      <a:pt x="174" y="905"/>
                    </a:cubicBezTo>
                    <a:lnTo>
                      <a:pt x="938" y="141"/>
                    </a:lnTo>
                    <a:cubicBezTo>
                      <a:pt x="957" y="122"/>
                      <a:pt x="986" y="111"/>
                      <a:pt x="1013" y="111"/>
                    </a:cubicBezTo>
                    <a:close/>
                    <a:moveTo>
                      <a:pt x="1005" y="0"/>
                    </a:moveTo>
                    <a:cubicBezTo>
                      <a:pt x="956" y="0"/>
                      <a:pt x="910" y="17"/>
                      <a:pt x="875" y="52"/>
                    </a:cubicBezTo>
                    <a:lnTo>
                      <a:pt x="111" y="816"/>
                    </a:lnTo>
                    <a:cubicBezTo>
                      <a:pt x="1" y="926"/>
                      <a:pt x="22" y="1078"/>
                      <a:pt x="132" y="1146"/>
                    </a:cubicBezTo>
                    <a:lnTo>
                      <a:pt x="614" y="1471"/>
                    </a:lnTo>
                    <a:cubicBezTo>
                      <a:pt x="660" y="1501"/>
                      <a:pt x="716" y="1518"/>
                      <a:pt x="772" y="1518"/>
                    </a:cubicBezTo>
                    <a:cubicBezTo>
                      <a:pt x="843" y="1518"/>
                      <a:pt x="912" y="1491"/>
                      <a:pt x="959" y="1429"/>
                    </a:cubicBezTo>
                    <a:lnTo>
                      <a:pt x="1462" y="947"/>
                    </a:lnTo>
                    <a:lnTo>
                      <a:pt x="1483" y="926"/>
                    </a:lnTo>
                    <a:cubicBezTo>
                      <a:pt x="1572" y="837"/>
                      <a:pt x="1593" y="685"/>
                      <a:pt x="1504" y="575"/>
                    </a:cubicBezTo>
                    <a:lnTo>
                      <a:pt x="1200" y="99"/>
                    </a:lnTo>
                    <a:cubicBezTo>
                      <a:pt x="1148" y="34"/>
                      <a:pt x="1074" y="0"/>
                      <a:pt x="10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66"/>
              <p:cNvSpPr/>
              <p:nvPr/>
            </p:nvSpPr>
            <p:spPr>
              <a:xfrm>
                <a:off x="6670689" y="1460427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331" y="0"/>
                    </a:moveTo>
                    <a:cubicBezTo>
                      <a:pt x="221" y="0"/>
                      <a:pt x="132" y="84"/>
                      <a:pt x="111" y="194"/>
                    </a:cubicBezTo>
                    <a:lnTo>
                      <a:pt x="1" y="765"/>
                    </a:lnTo>
                    <a:lnTo>
                      <a:pt x="1" y="786"/>
                    </a:lnTo>
                    <a:cubicBezTo>
                      <a:pt x="1" y="870"/>
                      <a:pt x="69" y="938"/>
                      <a:pt x="158" y="938"/>
                    </a:cubicBezTo>
                    <a:lnTo>
                      <a:pt x="1268" y="938"/>
                    </a:lnTo>
                    <a:cubicBezTo>
                      <a:pt x="1357" y="917"/>
                      <a:pt x="1399" y="828"/>
                      <a:pt x="1378" y="765"/>
                    </a:cubicBezTo>
                    <a:lnTo>
                      <a:pt x="1268" y="194"/>
                    </a:lnTo>
                    <a:cubicBezTo>
                      <a:pt x="1247" y="84"/>
                      <a:pt x="1158" y="0"/>
                      <a:pt x="1048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66"/>
              <p:cNvSpPr/>
              <p:nvPr/>
            </p:nvSpPr>
            <p:spPr>
              <a:xfrm>
                <a:off x="6663620" y="1456425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131" y="110"/>
                    </a:moveTo>
                    <a:cubicBezTo>
                      <a:pt x="1220" y="110"/>
                      <a:pt x="1288" y="178"/>
                      <a:pt x="1309" y="241"/>
                    </a:cubicBezTo>
                    <a:lnTo>
                      <a:pt x="1419" y="812"/>
                    </a:lnTo>
                    <a:cubicBezTo>
                      <a:pt x="1419" y="875"/>
                      <a:pt x="1372" y="917"/>
                      <a:pt x="1309" y="917"/>
                    </a:cubicBezTo>
                    <a:lnTo>
                      <a:pt x="241" y="917"/>
                    </a:lnTo>
                    <a:cubicBezTo>
                      <a:pt x="173" y="917"/>
                      <a:pt x="131" y="875"/>
                      <a:pt x="131" y="812"/>
                    </a:cubicBezTo>
                    <a:lnTo>
                      <a:pt x="241" y="241"/>
                    </a:lnTo>
                    <a:cubicBezTo>
                      <a:pt x="262" y="178"/>
                      <a:pt x="325" y="110"/>
                      <a:pt x="414" y="110"/>
                    </a:cubicBezTo>
                    <a:close/>
                    <a:moveTo>
                      <a:pt x="414" y="0"/>
                    </a:moveTo>
                    <a:cubicBezTo>
                      <a:pt x="283" y="0"/>
                      <a:pt x="173" y="89"/>
                      <a:pt x="131" y="220"/>
                    </a:cubicBezTo>
                    <a:lnTo>
                      <a:pt x="21" y="786"/>
                    </a:lnTo>
                    <a:cubicBezTo>
                      <a:pt x="0" y="917"/>
                      <a:pt x="110" y="1048"/>
                      <a:pt x="241" y="1048"/>
                    </a:cubicBezTo>
                    <a:lnTo>
                      <a:pt x="1309" y="1048"/>
                    </a:lnTo>
                    <a:cubicBezTo>
                      <a:pt x="1440" y="1048"/>
                      <a:pt x="1550" y="917"/>
                      <a:pt x="1524" y="786"/>
                    </a:cubicBezTo>
                    <a:lnTo>
                      <a:pt x="1419" y="220"/>
                    </a:lnTo>
                    <a:cubicBezTo>
                      <a:pt x="1393" y="89"/>
                      <a:pt x="1262" y="0"/>
                      <a:pt x="113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66"/>
              <p:cNvSpPr/>
              <p:nvPr/>
            </p:nvSpPr>
            <p:spPr>
              <a:xfrm>
                <a:off x="6668900" y="1926951"/>
                <a:ext cx="119231" cy="79885"/>
              </a:xfrm>
              <a:custGeom>
                <a:rect b="b" l="l" r="r" t="t"/>
                <a:pathLst>
                  <a:path extrusionOk="0" h="938" w="1400">
                    <a:moveTo>
                      <a:pt x="132" y="0"/>
                    </a:moveTo>
                    <a:cubicBezTo>
                      <a:pt x="48" y="21"/>
                      <a:pt x="1" y="105"/>
                      <a:pt x="22" y="173"/>
                    </a:cubicBezTo>
                    <a:lnTo>
                      <a:pt x="132" y="739"/>
                    </a:lnTo>
                    <a:cubicBezTo>
                      <a:pt x="153" y="849"/>
                      <a:pt x="242" y="938"/>
                      <a:pt x="352" y="938"/>
                    </a:cubicBezTo>
                    <a:lnTo>
                      <a:pt x="1069" y="938"/>
                    </a:lnTo>
                    <a:cubicBezTo>
                      <a:pt x="1179" y="938"/>
                      <a:pt x="1268" y="849"/>
                      <a:pt x="1289" y="739"/>
                    </a:cubicBezTo>
                    <a:lnTo>
                      <a:pt x="1399" y="173"/>
                    </a:lnTo>
                    <a:lnTo>
                      <a:pt x="1399" y="152"/>
                    </a:lnTo>
                    <a:cubicBezTo>
                      <a:pt x="1399" y="63"/>
                      <a:pt x="1331" y="0"/>
                      <a:pt x="1247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66"/>
              <p:cNvSpPr/>
              <p:nvPr/>
            </p:nvSpPr>
            <p:spPr>
              <a:xfrm>
                <a:off x="6663620" y="1921160"/>
                <a:ext cx="132091" cy="89253"/>
              </a:xfrm>
              <a:custGeom>
                <a:rect b="b" l="l" r="r" t="t"/>
                <a:pathLst>
                  <a:path extrusionOk="0" h="1048" w="1551">
                    <a:moveTo>
                      <a:pt x="1309" y="131"/>
                    </a:moveTo>
                    <a:cubicBezTo>
                      <a:pt x="1372" y="131"/>
                      <a:pt x="1419" y="173"/>
                      <a:pt x="1419" y="241"/>
                    </a:cubicBezTo>
                    <a:lnTo>
                      <a:pt x="1309" y="807"/>
                    </a:lnTo>
                    <a:cubicBezTo>
                      <a:pt x="1288" y="875"/>
                      <a:pt x="1220" y="937"/>
                      <a:pt x="1131" y="937"/>
                    </a:cubicBezTo>
                    <a:lnTo>
                      <a:pt x="414" y="937"/>
                    </a:lnTo>
                    <a:cubicBezTo>
                      <a:pt x="325" y="937"/>
                      <a:pt x="262" y="875"/>
                      <a:pt x="241" y="807"/>
                    </a:cubicBezTo>
                    <a:lnTo>
                      <a:pt x="131" y="241"/>
                    </a:lnTo>
                    <a:cubicBezTo>
                      <a:pt x="131" y="173"/>
                      <a:pt x="173" y="131"/>
                      <a:pt x="241" y="131"/>
                    </a:cubicBezTo>
                    <a:close/>
                    <a:moveTo>
                      <a:pt x="241" y="0"/>
                    </a:moveTo>
                    <a:cubicBezTo>
                      <a:pt x="110" y="0"/>
                      <a:pt x="0" y="131"/>
                      <a:pt x="21" y="262"/>
                    </a:cubicBezTo>
                    <a:lnTo>
                      <a:pt x="131" y="828"/>
                    </a:lnTo>
                    <a:cubicBezTo>
                      <a:pt x="152" y="958"/>
                      <a:pt x="283" y="1047"/>
                      <a:pt x="414" y="1047"/>
                    </a:cubicBezTo>
                    <a:lnTo>
                      <a:pt x="1131" y="1047"/>
                    </a:lnTo>
                    <a:cubicBezTo>
                      <a:pt x="1262" y="1047"/>
                      <a:pt x="1372" y="958"/>
                      <a:pt x="1419" y="828"/>
                    </a:cubicBezTo>
                    <a:lnTo>
                      <a:pt x="1524" y="262"/>
                    </a:lnTo>
                    <a:cubicBezTo>
                      <a:pt x="1550" y="131"/>
                      <a:pt x="1440" y="0"/>
                      <a:pt x="130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66"/>
              <p:cNvSpPr/>
              <p:nvPr/>
            </p:nvSpPr>
            <p:spPr>
              <a:xfrm>
                <a:off x="6507517" y="1833697"/>
                <a:ext cx="122723" cy="119742"/>
              </a:xfrm>
              <a:custGeom>
                <a:rect b="b" l="l" r="r" t="t"/>
                <a:pathLst>
                  <a:path extrusionOk="0" h="1406" w="1441">
                    <a:moveTo>
                      <a:pt x="515" y="0"/>
                    </a:moveTo>
                    <a:cubicBezTo>
                      <a:pt x="468" y="0"/>
                      <a:pt x="420" y="24"/>
                      <a:pt x="393" y="69"/>
                    </a:cubicBezTo>
                    <a:lnTo>
                      <a:pt x="63" y="545"/>
                    </a:lnTo>
                    <a:cubicBezTo>
                      <a:pt x="0" y="634"/>
                      <a:pt x="21" y="765"/>
                      <a:pt x="84" y="833"/>
                    </a:cubicBezTo>
                    <a:lnTo>
                      <a:pt x="587" y="1331"/>
                    </a:lnTo>
                    <a:cubicBezTo>
                      <a:pt x="639" y="1384"/>
                      <a:pt x="700" y="1405"/>
                      <a:pt x="757" y="1405"/>
                    </a:cubicBezTo>
                    <a:cubicBezTo>
                      <a:pt x="797" y="1405"/>
                      <a:pt x="835" y="1395"/>
                      <a:pt x="869" y="1378"/>
                    </a:cubicBezTo>
                    <a:lnTo>
                      <a:pt x="1351" y="1048"/>
                    </a:lnTo>
                    <a:cubicBezTo>
                      <a:pt x="1372" y="1048"/>
                      <a:pt x="1372" y="1027"/>
                      <a:pt x="1372" y="1027"/>
                    </a:cubicBezTo>
                    <a:cubicBezTo>
                      <a:pt x="1440" y="964"/>
                      <a:pt x="1440" y="875"/>
                      <a:pt x="1372" y="807"/>
                    </a:cubicBezTo>
                    <a:lnTo>
                      <a:pt x="608" y="48"/>
                    </a:lnTo>
                    <a:cubicBezTo>
                      <a:pt x="608" y="48"/>
                      <a:pt x="608" y="22"/>
                      <a:pt x="587" y="22"/>
                    </a:cubicBezTo>
                    <a:cubicBezTo>
                      <a:pt x="565" y="7"/>
                      <a:pt x="540" y="0"/>
                      <a:pt x="515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66"/>
              <p:cNvSpPr/>
              <p:nvPr/>
            </p:nvSpPr>
            <p:spPr>
              <a:xfrm>
                <a:off x="6501726" y="1829354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560" y="109"/>
                    </a:moveTo>
                    <a:cubicBezTo>
                      <a:pt x="585" y="109"/>
                      <a:pt x="613" y="120"/>
                      <a:pt x="634" y="141"/>
                    </a:cubicBezTo>
                    <a:lnTo>
                      <a:pt x="1419" y="905"/>
                    </a:lnTo>
                    <a:cubicBezTo>
                      <a:pt x="1461" y="947"/>
                      <a:pt x="1440" y="1015"/>
                      <a:pt x="1398" y="1057"/>
                    </a:cubicBezTo>
                    <a:lnTo>
                      <a:pt x="917" y="1361"/>
                    </a:lnTo>
                    <a:cubicBezTo>
                      <a:pt x="888" y="1392"/>
                      <a:pt x="854" y="1404"/>
                      <a:pt x="819" y="1404"/>
                    </a:cubicBezTo>
                    <a:cubicBezTo>
                      <a:pt x="778" y="1404"/>
                      <a:pt x="736" y="1387"/>
                      <a:pt x="702" y="1361"/>
                    </a:cubicBezTo>
                    <a:lnTo>
                      <a:pt x="702" y="1340"/>
                    </a:lnTo>
                    <a:lnTo>
                      <a:pt x="199" y="837"/>
                    </a:lnTo>
                    <a:cubicBezTo>
                      <a:pt x="131" y="795"/>
                      <a:pt x="131" y="685"/>
                      <a:pt x="178" y="622"/>
                    </a:cubicBezTo>
                    <a:lnTo>
                      <a:pt x="503" y="141"/>
                    </a:lnTo>
                    <a:cubicBezTo>
                      <a:pt x="513" y="120"/>
                      <a:pt x="536" y="109"/>
                      <a:pt x="560" y="109"/>
                    </a:cubicBezTo>
                    <a:close/>
                    <a:moveTo>
                      <a:pt x="589" y="0"/>
                    </a:moveTo>
                    <a:cubicBezTo>
                      <a:pt x="519" y="0"/>
                      <a:pt x="445" y="34"/>
                      <a:pt x="393" y="99"/>
                    </a:cubicBezTo>
                    <a:lnTo>
                      <a:pt x="89" y="554"/>
                    </a:lnTo>
                    <a:cubicBezTo>
                      <a:pt x="0" y="685"/>
                      <a:pt x="21" y="816"/>
                      <a:pt x="110" y="926"/>
                    </a:cubicBezTo>
                    <a:lnTo>
                      <a:pt x="634" y="1429"/>
                    </a:lnTo>
                    <a:lnTo>
                      <a:pt x="634" y="1450"/>
                    </a:lnTo>
                    <a:lnTo>
                      <a:pt x="653" y="1450"/>
                    </a:lnTo>
                    <a:cubicBezTo>
                      <a:pt x="700" y="1497"/>
                      <a:pt x="762" y="1518"/>
                      <a:pt x="824" y="1518"/>
                    </a:cubicBezTo>
                    <a:cubicBezTo>
                      <a:pt x="880" y="1518"/>
                      <a:pt x="936" y="1501"/>
                      <a:pt x="985" y="1471"/>
                    </a:cubicBezTo>
                    <a:lnTo>
                      <a:pt x="1461" y="1146"/>
                    </a:lnTo>
                    <a:cubicBezTo>
                      <a:pt x="1571" y="1078"/>
                      <a:pt x="1592" y="905"/>
                      <a:pt x="1487" y="816"/>
                    </a:cubicBezTo>
                    <a:lnTo>
                      <a:pt x="723" y="52"/>
                    </a:lnTo>
                    <a:cubicBezTo>
                      <a:pt x="686" y="17"/>
                      <a:pt x="639" y="0"/>
                      <a:pt x="589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66"/>
              <p:cNvSpPr/>
              <p:nvPr/>
            </p:nvSpPr>
            <p:spPr>
              <a:xfrm>
                <a:off x="6457100" y="1673676"/>
                <a:ext cx="78096" cy="119572"/>
              </a:xfrm>
              <a:custGeom>
                <a:rect b="b" l="l" r="r" t="t"/>
                <a:pathLst>
                  <a:path extrusionOk="0" h="1404" w="917">
                    <a:moveTo>
                      <a:pt x="779" y="1"/>
                    </a:moveTo>
                    <a:cubicBezTo>
                      <a:pt x="767" y="1"/>
                      <a:pt x="756" y="2"/>
                      <a:pt x="744" y="5"/>
                    </a:cubicBezTo>
                    <a:lnTo>
                      <a:pt x="178" y="115"/>
                    </a:lnTo>
                    <a:cubicBezTo>
                      <a:pt x="68" y="136"/>
                      <a:pt x="0" y="225"/>
                      <a:pt x="0" y="330"/>
                    </a:cubicBezTo>
                    <a:lnTo>
                      <a:pt x="0" y="1052"/>
                    </a:lnTo>
                    <a:cubicBezTo>
                      <a:pt x="0" y="1162"/>
                      <a:pt x="68" y="1272"/>
                      <a:pt x="178" y="1293"/>
                    </a:cubicBezTo>
                    <a:lnTo>
                      <a:pt x="744" y="1403"/>
                    </a:lnTo>
                    <a:lnTo>
                      <a:pt x="765" y="1403"/>
                    </a:lnTo>
                    <a:cubicBezTo>
                      <a:pt x="854" y="1403"/>
                      <a:pt x="917" y="1335"/>
                      <a:pt x="917" y="1246"/>
                    </a:cubicBezTo>
                    <a:lnTo>
                      <a:pt x="917" y="157"/>
                    </a:lnTo>
                    <a:lnTo>
                      <a:pt x="917" y="136"/>
                    </a:lnTo>
                    <a:cubicBezTo>
                      <a:pt x="917" y="58"/>
                      <a:pt x="854" y="1"/>
                      <a:pt x="779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66"/>
              <p:cNvSpPr/>
              <p:nvPr/>
            </p:nvSpPr>
            <p:spPr>
              <a:xfrm>
                <a:off x="6451735" y="1670099"/>
                <a:ext cx="89253" cy="126981"/>
              </a:xfrm>
              <a:custGeom>
                <a:rect b="b" l="l" r="r" t="t"/>
                <a:pathLst>
                  <a:path extrusionOk="0" h="1491" w="1048">
                    <a:moveTo>
                      <a:pt x="850" y="105"/>
                    </a:moveTo>
                    <a:cubicBezTo>
                      <a:pt x="890" y="105"/>
                      <a:pt x="938" y="146"/>
                      <a:pt x="938" y="199"/>
                    </a:cubicBezTo>
                    <a:lnTo>
                      <a:pt x="938" y="1288"/>
                    </a:lnTo>
                    <a:cubicBezTo>
                      <a:pt x="938" y="1344"/>
                      <a:pt x="892" y="1382"/>
                      <a:pt x="852" y="1382"/>
                    </a:cubicBezTo>
                    <a:cubicBezTo>
                      <a:pt x="844" y="1382"/>
                      <a:pt x="835" y="1381"/>
                      <a:pt x="828" y="1377"/>
                    </a:cubicBezTo>
                    <a:lnTo>
                      <a:pt x="262" y="1267"/>
                    </a:lnTo>
                    <a:cubicBezTo>
                      <a:pt x="173" y="1246"/>
                      <a:pt x="111" y="1183"/>
                      <a:pt x="111" y="1094"/>
                    </a:cubicBezTo>
                    <a:lnTo>
                      <a:pt x="111" y="372"/>
                    </a:lnTo>
                    <a:cubicBezTo>
                      <a:pt x="111" y="309"/>
                      <a:pt x="173" y="241"/>
                      <a:pt x="262" y="220"/>
                    </a:cubicBezTo>
                    <a:lnTo>
                      <a:pt x="828" y="110"/>
                    </a:lnTo>
                    <a:cubicBezTo>
                      <a:pt x="835" y="106"/>
                      <a:pt x="842" y="105"/>
                      <a:pt x="850" y="105"/>
                    </a:cubicBezTo>
                    <a:close/>
                    <a:moveTo>
                      <a:pt x="847" y="0"/>
                    </a:moveTo>
                    <a:cubicBezTo>
                      <a:pt x="833" y="0"/>
                      <a:pt x="820" y="2"/>
                      <a:pt x="807" y="5"/>
                    </a:cubicBezTo>
                    <a:lnTo>
                      <a:pt x="241" y="110"/>
                    </a:lnTo>
                    <a:cubicBezTo>
                      <a:pt x="111" y="136"/>
                      <a:pt x="1" y="241"/>
                      <a:pt x="1" y="372"/>
                    </a:cubicBezTo>
                    <a:lnTo>
                      <a:pt x="1" y="1094"/>
                    </a:lnTo>
                    <a:cubicBezTo>
                      <a:pt x="1" y="1246"/>
                      <a:pt x="111" y="1356"/>
                      <a:pt x="241" y="1377"/>
                    </a:cubicBezTo>
                    <a:lnTo>
                      <a:pt x="807" y="1487"/>
                    </a:lnTo>
                    <a:cubicBezTo>
                      <a:pt x="818" y="1489"/>
                      <a:pt x="829" y="1490"/>
                      <a:pt x="840" y="1490"/>
                    </a:cubicBezTo>
                    <a:cubicBezTo>
                      <a:pt x="941" y="1490"/>
                      <a:pt x="1048" y="1406"/>
                      <a:pt x="1048" y="1288"/>
                    </a:cubicBezTo>
                    <a:lnTo>
                      <a:pt x="1048" y="199"/>
                    </a:lnTo>
                    <a:cubicBezTo>
                      <a:pt x="1048" y="83"/>
                      <a:pt x="946" y="0"/>
                      <a:pt x="84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66"/>
              <p:cNvSpPr/>
              <p:nvPr/>
            </p:nvSpPr>
            <p:spPr>
              <a:xfrm>
                <a:off x="6507517" y="1513484"/>
                <a:ext cx="124511" cy="120083"/>
              </a:xfrm>
              <a:custGeom>
                <a:rect b="b" l="l" r="r" t="t"/>
                <a:pathLst>
                  <a:path extrusionOk="0" h="1410" w="1462">
                    <a:moveTo>
                      <a:pt x="758" y="1"/>
                    </a:moveTo>
                    <a:cubicBezTo>
                      <a:pt x="697" y="1"/>
                      <a:pt x="638" y="22"/>
                      <a:pt x="587" y="74"/>
                    </a:cubicBezTo>
                    <a:lnTo>
                      <a:pt x="84" y="577"/>
                    </a:lnTo>
                    <a:cubicBezTo>
                      <a:pt x="21" y="639"/>
                      <a:pt x="0" y="770"/>
                      <a:pt x="63" y="859"/>
                    </a:cubicBezTo>
                    <a:lnTo>
                      <a:pt x="393" y="1341"/>
                    </a:lnTo>
                    <a:lnTo>
                      <a:pt x="393" y="1362"/>
                    </a:lnTo>
                    <a:cubicBezTo>
                      <a:pt x="424" y="1394"/>
                      <a:pt x="468" y="1409"/>
                      <a:pt x="508" y="1409"/>
                    </a:cubicBezTo>
                    <a:cubicBezTo>
                      <a:pt x="549" y="1409"/>
                      <a:pt x="587" y="1394"/>
                      <a:pt x="608" y="1362"/>
                    </a:cubicBezTo>
                    <a:lnTo>
                      <a:pt x="1393" y="598"/>
                    </a:lnTo>
                    <a:lnTo>
                      <a:pt x="1393" y="577"/>
                    </a:lnTo>
                    <a:cubicBezTo>
                      <a:pt x="1461" y="509"/>
                      <a:pt x="1440" y="404"/>
                      <a:pt x="1351" y="357"/>
                    </a:cubicBezTo>
                    <a:lnTo>
                      <a:pt x="896" y="32"/>
                    </a:lnTo>
                    <a:cubicBezTo>
                      <a:pt x="849" y="12"/>
                      <a:pt x="803" y="1"/>
                      <a:pt x="758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66"/>
              <p:cNvSpPr/>
              <p:nvPr/>
            </p:nvSpPr>
            <p:spPr>
              <a:xfrm>
                <a:off x="6501726" y="1508545"/>
                <a:ext cx="135668" cy="129280"/>
              </a:xfrm>
              <a:custGeom>
                <a:rect b="b" l="l" r="r" t="t"/>
                <a:pathLst>
                  <a:path extrusionOk="0" h="1518" w="1593">
                    <a:moveTo>
                      <a:pt x="836" y="109"/>
                    </a:moveTo>
                    <a:cubicBezTo>
                      <a:pt x="865" y="109"/>
                      <a:pt x="893" y="116"/>
                      <a:pt x="917" y="132"/>
                    </a:cubicBezTo>
                    <a:lnTo>
                      <a:pt x="1398" y="462"/>
                    </a:lnTo>
                    <a:cubicBezTo>
                      <a:pt x="1440" y="504"/>
                      <a:pt x="1461" y="567"/>
                      <a:pt x="1419" y="614"/>
                    </a:cubicBezTo>
                    <a:lnTo>
                      <a:pt x="655" y="1378"/>
                    </a:lnTo>
                    <a:cubicBezTo>
                      <a:pt x="636" y="1397"/>
                      <a:pt x="609" y="1407"/>
                      <a:pt x="582" y="1407"/>
                    </a:cubicBezTo>
                    <a:cubicBezTo>
                      <a:pt x="548" y="1407"/>
                      <a:pt x="515" y="1390"/>
                      <a:pt x="503" y="1352"/>
                    </a:cubicBezTo>
                    <a:lnTo>
                      <a:pt x="178" y="896"/>
                    </a:lnTo>
                    <a:cubicBezTo>
                      <a:pt x="131" y="807"/>
                      <a:pt x="131" y="724"/>
                      <a:pt x="199" y="677"/>
                    </a:cubicBezTo>
                    <a:lnTo>
                      <a:pt x="702" y="153"/>
                    </a:lnTo>
                    <a:cubicBezTo>
                      <a:pt x="741" y="127"/>
                      <a:pt x="789" y="109"/>
                      <a:pt x="836" y="109"/>
                    </a:cubicBezTo>
                    <a:close/>
                    <a:moveTo>
                      <a:pt x="828" y="0"/>
                    </a:moveTo>
                    <a:cubicBezTo>
                      <a:pt x="756" y="0"/>
                      <a:pt x="684" y="27"/>
                      <a:pt x="634" y="90"/>
                    </a:cubicBezTo>
                    <a:lnTo>
                      <a:pt x="131" y="567"/>
                    </a:lnTo>
                    <a:lnTo>
                      <a:pt x="110" y="593"/>
                    </a:lnTo>
                    <a:cubicBezTo>
                      <a:pt x="21" y="677"/>
                      <a:pt x="0" y="828"/>
                      <a:pt x="89" y="938"/>
                    </a:cubicBezTo>
                    <a:lnTo>
                      <a:pt x="393" y="1420"/>
                    </a:lnTo>
                    <a:cubicBezTo>
                      <a:pt x="444" y="1484"/>
                      <a:pt x="517" y="1518"/>
                      <a:pt x="586" y="1518"/>
                    </a:cubicBezTo>
                    <a:cubicBezTo>
                      <a:pt x="637" y="1518"/>
                      <a:pt x="685" y="1500"/>
                      <a:pt x="723" y="1462"/>
                    </a:cubicBezTo>
                    <a:lnTo>
                      <a:pt x="1487" y="697"/>
                    </a:lnTo>
                    <a:cubicBezTo>
                      <a:pt x="1592" y="593"/>
                      <a:pt x="1571" y="436"/>
                      <a:pt x="1461" y="373"/>
                    </a:cubicBezTo>
                    <a:lnTo>
                      <a:pt x="985" y="43"/>
                    </a:lnTo>
                    <a:cubicBezTo>
                      <a:pt x="937" y="16"/>
                      <a:pt x="882" y="0"/>
                      <a:pt x="828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66"/>
              <p:cNvSpPr/>
              <p:nvPr/>
            </p:nvSpPr>
            <p:spPr>
              <a:xfrm>
                <a:off x="6516885" y="1519701"/>
                <a:ext cx="425570" cy="425570"/>
              </a:xfrm>
              <a:custGeom>
                <a:rect b="b" l="l" r="r" t="t"/>
                <a:pathLst>
                  <a:path extrusionOk="0" h="4997" w="4997">
                    <a:moveTo>
                      <a:pt x="2509" y="1179"/>
                    </a:moveTo>
                    <a:cubicBezTo>
                      <a:pt x="3226" y="1179"/>
                      <a:pt x="3818" y="1771"/>
                      <a:pt x="3818" y="2488"/>
                    </a:cubicBezTo>
                    <a:cubicBezTo>
                      <a:pt x="3818" y="3232"/>
                      <a:pt x="3226" y="3819"/>
                      <a:pt x="2509" y="3819"/>
                    </a:cubicBezTo>
                    <a:cubicBezTo>
                      <a:pt x="1765" y="3819"/>
                      <a:pt x="1178" y="3232"/>
                      <a:pt x="1178" y="2488"/>
                    </a:cubicBezTo>
                    <a:cubicBezTo>
                      <a:pt x="1178" y="1771"/>
                      <a:pt x="1765" y="1179"/>
                      <a:pt x="2509" y="1179"/>
                    </a:cubicBezTo>
                    <a:close/>
                    <a:moveTo>
                      <a:pt x="2509" y="1"/>
                    </a:moveTo>
                    <a:cubicBezTo>
                      <a:pt x="1110" y="1"/>
                      <a:pt x="0" y="1116"/>
                      <a:pt x="0" y="2488"/>
                    </a:cubicBezTo>
                    <a:cubicBezTo>
                      <a:pt x="0" y="3887"/>
                      <a:pt x="1110" y="4997"/>
                      <a:pt x="2509" y="4997"/>
                    </a:cubicBezTo>
                    <a:cubicBezTo>
                      <a:pt x="3881" y="4997"/>
                      <a:pt x="4996" y="3887"/>
                      <a:pt x="4996" y="2488"/>
                    </a:cubicBezTo>
                    <a:cubicBezTo>
                      <a:pt x="4996" y="1116"/>
                      <a:pt x="3881" y="1"/>
                      <a:pt x="2509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66"/>
              <p:cNvSpPr/>
              <p:nvPr/>
            </p:nvSpPr>
            <p:spPr>
              <a:xfrm>
                <a:off x="6511094" y="1514421"/>
                <a:ext cx="436641" cy="436641"/>
              </a:xfrm>
              <a:custGeom>
                <a:rect b="b" l="l" r="r" t="t"/>
                <a:pathLst>
                  <a:path extrusionOk="0" h="5127" w="5127">
                    <a:moveTo>
                      <a:pt x="2577" y="1309"/>
                    </a:moveTo>
                    <a:cubicBezTo>
                      <a:pt x="3252" y="1309"/>
                      <a:pt x="3818" y="1875"/>
                      <a:pt x="3818" y="2550"/>
                    </a:cubicBezTo>
                    <a:cubicBezTo>
                      <a:pt x="3818" y="3247"/>
                      <a:pt x="3252" y="3818"/>
                      <a:pt x="2577" y="3818"/>
                    </a:cubicBezTo>
                    <a:cubicBezTo>
                      <a:pt x="1875" y="3818"/>
                      <a:pt x="1309" y="3247"/>
                      <a:pt x="1309" y="2550"/>
                    </a:cubicBezTo>
                    <a:cubicBezTo>
                      <a:pt x="1309" y="1875"/>
                      <a:pt x="1875" y="1309"/>
                      <a:pt x="2577" y="1309"/>
                    </a:cubicBezTo>
                    <a:close/>
                    <a:moveTo>
                      <a:pt x="2577" y="1199"/>
                    </a:moveTo>
                    <a:cubicBezTo>
                      <a:pt x="1812" y="1199"/>
                      <a:pt x="1199" y="1807"/>
                      <a:pt x="1199" y="2550"/>
                    </a:cubicBezTo>
                    <a:cubicBezTo>
                      <a:pt x="1199" y="3315"/>
                      <a:pt x="1812" y="3928"/>
                      <a:pt x="2577" y="3928"/>
                    </a:cubicBezTo>
                    <a:cubicBezTo>
                      <a:pt x="3315" y="3928"/>
                      <a:pt x="3928" y="3315"/>
                      <a:pt x="3928" y="2550"/>
                    </a:cubicBezTo>
                    <a:cubicBezTo>
                      <a:pt x="3928" y="1807"/>
                      <a:pt x="3315" y="1199"/>
                      <a:pt x="2577" y="1199"/>
                    </a:cubicBezTo>
                    <a:close/>
                    <a:moveTo>
                      <a:pt x="2577" y="105"/>
                    </a:moveTo>
                    <a:cubicBezTo>
                      <a:pt x="3928" y="105"/>
                      <a:pt x="5017" y="1199"/>
                      <a:pt x="5017" y="2550"/>
                    </a:cubicBezTo>
                    <a:cubicBezTo>
                      <a:pt x="5017" y="3902"/>
                      <a:pt x="3928" y="5017"/>
                      <a:pt x="2577" y="5017"/>
                    </a:cubicBezTo>
                    <a:cubicBezTo>
                      <a:pt x="1220" y="5017"/>
                      <a:pt x="110" y="3902"/>
                      <a:pt x="110" y="2550"/>
                    </a:cubicBezTo>
                    <a:cubicBezTo>
                      <a:pt x="110" y="1199"/>
                      <a:pt x="1220" y="105"/>
                      <a:pt x="2577" y="105"/>
                    </a:cubicBezTo>
                    <a:close/>
                    <a:moveTo>
                      <a:pt x="2577" y="0"/>
                    </a:moveTo>
                    <a:cubicBezTo>
                      <a:pt x="1157" y="0"/>
                      <a:pt x="0" y="1152"/>
                      <a:pt x="0" y="2550"/>
                    </a:cubicBezTo>
                    <a:cubicBezTo>
                      <a:pt x="0" y="3970"/>
                      <a:pt x="1157" y="5127"/>
                      <a:pt x="2577" y="5127"/>
                    </a:cubicBezTo>
                    <a:cubicBezTo>
                      <a:pt x="3970" y="5127"/>
                      <a:pt x="5127" y="3970"/>
                      <a:pt x="5127" y="2550"/>
                    </a:cubicBezTo>
                    <a:cubicBezTo>
                      <a:pt x="5127" y="1152"/>
                      <a:pt x="3970" y="0"/>
                      <a:pt x="2577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66"/>
              <p:cNvSpPr/>
              <p:nvPr/>
            </p:nvSpPr>
            <p:spPr>
              <a:xfrm>
                <a:off x="6603836" y="1607163"/>
                <a:ext cx="251152" cy="250726"/>
              </a:xfrm>
              <a:custGeom>
                <a:rect b="b" l="l" r="r" t="t"/>
                <a:pathLst>
                  <a:path extrusionOk="0" h="2944" w="2949">
                    <a:moveTo>
                      <a:pt x="1488" y="152"/>
                    </a:moveTo>
                    <a:cubicBezTo>
                      <a:pt x="2205" y="152"/>
                      <a:pt x="2797" y="744"/>
                      <a:pt x="2797" y="1461"/>
                    </a:cubicBezTo>
                    <a:cubicBezTo>
                      <a:pt x="2797" y="2205"/>
                      <a:pt x="2205" y="2792"/>
                      <a:pt x="1488" y="2792"/>
                    </a:cubicBezTo>
                    <a:cubicBezTo>
                      <a:pt x="744" y="2792"/>
                      <a:pt x="157" y="2205"/>
                      <a:pt x="157" y="1461"/>
                    </a:cubicBezTo>
                    <a:cubicBezTo>
                      <a:pt x="157" y="744"/>
                      <a:pt x="744" y="152"/>
                      <a:pt x="1488" y="152"/>
                    </a:cubicBezTo>
                    <a:close/>
                    <a:moveTo>
                      <a:pt x="1488" y="0"/>
                    </a:moveTo>
                    <a:cubicBezTo>
                      <a:pt x="655" y="0"/>
                      <a:pt x="0" y="655"/>
                      <a:pt x="0" y="1461"/>
                    </a:cubicBezTo>
                    <a:cubicBezTo>
                      <a:pt x="0" y="2289"/>
                      <a:pt x="655" y="2943"/>
                      <a:pt x="1488" y="2943"/>
                    </a:cubicBezTo>
                    <a:cubicBezTo>
                      <a:pt x="2294" y="2943"/>
                      <a:pt x="2949" y="2289"/>
                      <a:pt x="2949" y="1461"/>
                    </a:cubicBezTo>
                    <a:cubicBezTo>
                      <a:pt x="2949" y="655"/>
                      <a:pt x="2294" y="0"/>
                      <a:pt x="1488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66"/>
              <p:cNvSpPr/>
              <p:nvPr/>
            </p:nvSpPr>
            <p:spPr>
              <a:xfrm>
                <a:off x="6598683" y="1601815"/>
                <a:ext cx="261882" cy="262308"/>
              </a:xfrm>
              <a:custGeom>
                <a:rect b="b" l="l" r="r" t="t"/>
                <a:pathLst>
                  <a:path extrusionOk="0" h="3080" w="3075">
                    <a:moveTo>
                      <a:pt x="1551" y="288"/>
                    </a:moveTo>
                    <a:cubicBezTo>
                      <a:pt x="2226" y="288"/>
                      <a:pt x="2792" y="854"/>
                      <a:pt x="2792" y="1529"/>
                    </a:cubicBezTo>
                    <a:cubicBezTo>
                      <a:pt x="2792" y="2226"/>
                      <a:pt x="2226" y="2797"/>
                      <a:pt x="1551" y="2797"/>
                    </a:cubicBezTo>
                    <a:cubicBezTo>
                      <a:pt x="849" y="2797"/>
                      <a:pt x="283" y="2226"/>
                      <a:pt x="283" y="1529"/>
                    </a:cubicBezTo>
                    <a:cubicBezTo>
                      <a:pt x="283" y="854"/>
                      <a:pt x="849" y="288"/>
                      <a:pt x="1551" y="288"/>
                    </a:cubicBezTo>
                    <a:close/>
                    <a:moveTo>
                      <a:pt x="1551" y="178"/>
                    </a:moveTo>
                    <a:cubicBezTo>
                      <a:pt x="786" y="178"/>
                      <a:pt x="173" y="786"/>
                      <a:pt x="173" y="1529"/>
                    </a:cubicBezTo>
                    <a:cubicBezTo>
                      <a:pt x="173" y="2294"/>
                      <a:pt x="786" y="2907"/>
                      <a:pt x="1551" y="2907"/>
                    </a:cubicBezTo>
                    <a:cubicBezTo>
                      <a:pt x="2289" y="2907"/>
                      <a:pt x="2902" y="2294"/>
                      <a:pt x="2902" y="1529"/>
                    </a:cubicBezTo>
                    <a:cubicBezTo>
                      <a:pt x="2902" y="786"/>
                      <a:pt x="2289" y="178"/>
                      <a:pt x="1551" y="178"/>
                    </a:cubicBezTo>
                    <a:close/>
                    <a:moveTo>
                      <a:pt x="1551" y="110"/>
                    </a:moveTo>
                    <a:cubicBezTo>
                      <a:pt x="2336" y="110"/>
                      <a:pt x="2970" y="744"/>
                      <a:pt x="2970" y="1529"/>
                    </a:cubicBezTo>
                    <a:cubicBezTo>
                      <a:pt x="2970" y="2336"/>
                      <a:pt x="2336" y="2970"/>
                      <a:pt x="1551" y="2970"/>
                    </a:cubicBezTo>
                    <a:cubicBezTo>
                      <a:pt x="765" y="2970"/>
                      <a:pt x="110" y="2336"/>
                      <a:pt x="110" y="1529"/>
                    </a:cubicBezTo>
                    <a:cubicBezTo>
                      <a:pt x="110" y="744"/>
                      <a:pt x="765" y="110"/>
                      <a:pt x="1551" y="110"/>
                    </a:cubicBezTo>
                    <a:close/>
                    <a:moveTo>
                      <a:pt x="1551" y="0"/>
                    </a:moveTo>
                    <a:cubicBezTo>
                      <a:pt x="697" y="0"/>
                      <a:pt x="0" y="702"/>
                      <a:pt x="0" y="1529"/>
                    </a:cubicBezTo>
                    <a:cubicBezTo>
                      <a:pt x="0" y="2383"/>
                      <a:pt x="697" y="3080"/>
                      <a:pt x="1551" y="3080"/>
                    </a:cubicBezTo>
                    <a:cubicBezTo>
                      <a:pt x="2378" y="3080"/>
                      <a:pt x="3075" y="2383"/>
                      <a:pt x="3075" y="1529"/>
                    </a:cubicBezTo>
                    <a:cubicBezTo>
                      <a:pt x="3075" y="702"/>
                      <a:pt x="2378" y="0"/>
                      <a:pt x="155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1435" name="Google Shape;1435;p67"/>
          <p:cNvSpPr txBox="1"/>
          <p:nvPr>
            <p:ph idx="1" type="body"/>
          </p:nvPr>
        </p:nvSpPr>
        <p:spPr>
          <a:xfrm>
            <a:off x="212325" y="1489825"/>
            <a:ext cx="5910600" cy="3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400">
                <a:latin typeface="Source Sans Pro"/>
                <a:ea typeface="Source Sans Pro"/>
                <a:cs typeface="Source Sans Pro"/>
                <a:sym typeface="Source Sans Pro"/>
              </a:rPr>
              <a:t>Java (lenguaje de programación). Wikipedia. </a:t>
            </a:r>
            <a:r>
              <a:rPr lang="es" sz="1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https://es.wikipedia.org/wiki/Java_(lenguaje_de_programaci%C3%B3n)</a:t>
            </a:r>
            <a:endParaRPr sz="1400" u="sng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es" sz="1400">
                <a:latin typeface="Source Sans Pro"/>
                <a:ea typeface="Source Sans Pro"/>
                <a:cs typeface="Source Sans Pro"/>
                <a:sym typeface="Source Sans Pro"/>
              </a:rPr>
              <a:t>Rykov, M., &amp; Rykov, M. (2022). Is Kotlin faster than java? | Baeldung on Kotlin. </a:t>
            </a:r>
            <a:r>
              <a:rPr i="1" lang="es" sz="1400">
                <a:latin typeface="Source Sans Pro"/>
                <a:ea typeface="Source Sans Pro"/>
                <a:cs typeface="Source Sans Pro"/>
                <a:sym typeface="Source Sans Pro"/>
              </a:rPr>
              <a:t>Baeldung on Kotlin</a:t>
            </a:r>
            <a:r>
              <a:rPr lang="es" sz="1400"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lang="es" sz="1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https://www.baeldung.com/kotlin/kotlin-java-performance</a:t>
            </a:r>
            <a:endParaRPr sz="1400" u="sng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Pro"/>
              <a:buChar char="●"/>
            </a:pPr>
            <a:r>
              <a:rPr lang="es" sz="1400">
                <a:latin typeface="Source Sans Pro"/>
                <a:ea typeface="Source Sans Pro"/>
                <a:cs typeface="Source Sans Pro"/>
                <a:sym typeface="Source Sans Pro"/>
              </a:rPr>
              <a:t>Redactores. </a:t>
            </a:r>
            <a:r>
              <a:rPr i="1" lang="es" sz="1400">
                <a:latin typeface="Source Sans Pro"/>
                <a:ea typeface="Source Sans Pro"/>
                <a:cs typeface="Source Sans Pro"/>
                <a:sym typeface="Source Sans Pro"/>
              </a:rPr>
              <a:t>¿Quién inventó el lenguaje de programación Kotlin?</a:t>
            </a:r>
            <a:r>
              <a:rPr lang="es" sz="1400">
                <a:latin typeface="Source Sans Pro"/>
                <a:ea typeface="Source Sans Pro"/>
                <a:cs typeface="Source Sans Pro"/>
                <a:sym typeface="Source Sans Pro"/>
              </a:rPr>
              <a:t> Nucleo. </a:t>
            </a:r>
            <a:r>
              <a:rPr lang="es" sz="1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https://nucleovisual.com/quien-invento-el-lenguaje-de-programacion-kotlin/?expand_article=1</a:t>
            </a:r>
            <a:endParaRPr sz="1400" u="sng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t/>
            </a:r>
            <a:endParaRPr sz="1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36" name="Google Shape;1436;p67"/>
          <p:cNvGrpSpPr/>
          <p:nvPr/>
        </p:nvGrpSpPr>
        <p:grpSpPr>
          <a:xfrm>
            <a:off x="6043654" y="1213240"/>
            <a:ext cx="3013346" cy="3724085"/>
            <a:chOff x="5694354" y="884490"/>
            <a:chExt cx="3013346" cy="3724085"/>
          </a:xfrm>
        </p:grpSpPr>
        <p:sp>
          <p:nvSpPr>
            <p:cNvPr id="1437" name="Google Shape;1437;p67"/>
            <p:cNvSpPr/>
            <p:nvPr/>
          </p:nvSpPr>
          <p:spPr>
            <a:xfrm>
              <a:off x="6556700" y="4150775"/>
              <a:ext cx="2151000" cy="457800"/>
            </a:xfrm>
            <a:prstGeom prst="ellipse">
              <a:avLst/>
            </a:prstGeom>
            <a:solidFill>
              <a:srgbClr val="3E285A">
                <a:alpha val="1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8" name="Google Shape;1438;p67"/>
            <p:cNvGrpSpPr/>
            <p:nvPr/>
          </p:nvGrpSpPr>
          <p:grpSpPr>
            <a:xfrm>
              <a:off x="5694354" y="884490"/>
              <a:ext cx="2375884" cy="1916779"/>
              <a:chOff x="1096075" y="487799"/>
              <a:chExt cx="4881618" cy="3938317"/>
            </a:xfrm>
          </p:grpSpPr>
          <p:sp>
            <p:nvSpPr>
              <p:cNvPr id="1439" name="Google Shape;1439;p67"/>
              <p:cNvSpPr/>
              <p:nvPr/>
            </p:nvSpPr>
            <p:spPr>
              <a:xfrm>
                <a:off x="2620705" y="1092792"/>
                <a:ext cx="3350449" cy="3322736"/>
              </a:xfrm>
              <a:custGeom>
                <a:rect b="b" l="l" r="r" t="t"/>
                <a:pathLst>
                  <a:path extrusionOk="0" h="21342" w="21520">
                    <a:moveTo>
                      <a:pt x="10763" y="1"/>
                    </a:moveTo>
                    <a:cubicBezTo>
                      <a:pt x="8013" y="1"/>
                      <a:pt x="6594" y="1530"/>
                      <a:pt x="6091" y="2970"/>
                    </a:cubicBezTo>
                    <a:cubicBezTo>
                      <a:pt x="3777" y="3577"/>
                      <a:pt x="703" y="4913"/>
                      <a:pt x="703" y="4913"/>
                    </a:cubicBezTo>
                    <a:cubicBezTo>
                      <a:pt x="703" y="4913"/>
                      <a:pt x="1" y="10412"/>
                      <a:pt x="2446" y="15015"/>
                    </a:cubicBezTo>
                    <a:cubicBezTo>
                      <a:pt x="4892" y="19597"/>
                      <a:pt x="8249" y="21341"/>
                      <a:pt x="10763" y="21341"/>
                    </a:cubicBezTo>
                    <a:cubicBezTo>
                      <a:pt x="13250" y="21341"/>
                      <a:pt x="16628" y="19597"/>
                      <a:pt x="19074" y="15015"/>
                    </a:cubicBezTo>
                    <a:cubicBezTo>
                      <a:pt x="21519" y="10412"/>
                      <a:pt x="20818" y="4913"/>
                      <a:pt x="20818" y="4913"/>
                    </a:cubicBezTo>
                    <a:cubicBezTo>
                      <a:pt x="20818" y="4913"/>
                      <a:pt x="17743" y="3577"/>
                      <a:pt x="15408" y="2970"/>
                    </a:cubicBezTo>
                    <a:cubicBezTo>
                      <a:pt x="14905" y="1530"/>
                      <a:pt x="13486" y="1"/>
                      <a:pt x="10763" y="1"/>
                    </a:cubicBezTo>
                    <a:close/>
                  </a:path>
                </a:pathLst>
              </a:custGeom>
              <a:solidFill>
                <a:srgbClr val="866AA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67"/>
              <p:cNvSpPr/>
              <p:nvPr/>
            </p:nvSpPr>
            <p:spPr>
              <a:xfrm>
                <a:off x="2614166" y="1086253"/>
                <a:ext cx="3363527" cy="3339862"/>
              </a:xfrm>
              <a:custGeom>
                <a:rect b="b" l="l" r="r" t="t"/>
                <a:pathLst>
                  <a:path extrusionOk="0" h="21452" w="21604">
                    <a:moveTo>
                      <a:pt x="10805" y="85"/>
                    </a:moveTo>
                    <a:cubicBezTo>
                      <a:pt x="13507" y="85"/>
                      <a:pt x="14905" y="1593"/>
                      <a:pt x="15408" y="3033"/>
                    </a:cubicBezTo>
                    <a:lnTo>
                      <a:pt x="15450" y="3054"/>
                    </a:lnTo>
                    <a:cubicBezTo>
                      <a:pt x="17744" y="3667"/>
                      <a:pt x="20755" y="4955"/>
                      <a:pt x="20797" y="4976"/>
                    </a:cubicBezTo>
                    <a:cubicBezTo>
                      <a:pt x="20818" y="5060"/>
                      <a:pt x="21472" y="10496"/>
                      <a:pt x="19074" y="15036"/>
                    </a:cubicBezTo>
                    <a:cubicBezTo>
                      <a:pt x="16628" y="19592"/>
                      <a:pt x="13266" y="21341"/>
                      <a:pt x="10805" y="21341"/>
                    </a:cubicBezTo>
                    <a:cubicBezTo>
                      <a:pt x="8338" y="21341"/>
                      <a:pt x="4976" y="19592"/>
                      <a:pt x="2530" y="15036"/>
                    </a:cubicBezTo>
                    <a:cubicBezTo>
                      <a:pt x="132" y="10496"/>
                      <a:pt x="786" y="5060"/>
                      <a:pt x="786" y="4976"/>
                    </a:cubicBezTo>
                    <a:cubicBezTo>
                      <a:pt x="828" y="4955"/>
                      <a:pt x="3866" y="3667"/>
                      <a:pt x="6154" y="3054"/>
                    </a:cubicBezTo>
                    <a:lnTo>
                      <a:pt x="6196" y="3033"/>
                    </a:lnTo>
                    <a:cubicBezTo>
                      <a:pt x="6678" y="1593"/>
                      <a:pt x="8076" y="85"/>
                      <a:pt x="10805" y="85"/>
                    </a:cubicBezTo>
                    <a:close/>
                    <a:moveTo>
                      <a:pt x="10805" y="1"/>
                    </a:moveTo>
                    <a:cubicBezTo>
                      <a:pt x="8055" y="1"/>
                      <a:pt x="6615" y="1504"/>
                      <a:pt x="6112" y="2965"/>
                    </a:cubicBezTo>
                    <a:cubicBezTo>
                      <a:pt x="3777" y="3598"/>
                      <a:pt x="724" y="4887"/>
                      <a:pt x="724" y="4887"/>
                    </a:cubicBezTo>
                    <a:lnTo>
                      <a:pt x="697" y="4929"/>
                    </a:lnTo>
                    <a:cubicBezTo>
                      <a:pt x="697" y="4929"/>
                      <a:pt x="1" y="10475"/>
                      <a:pt x="2447" y="15078"/>
                    </a:cubicBezTo>
                    <a:cubicBezTo>
                      <a:pt x="4887" y="19681"/>
                      <a:pt x="8270" y="21451"/>
                      <a:pt x="10805" y="21451"/>
                    </a:cubicBezTo>
                    <a:cubicBezTo>
                      <a:pt x="13313" y="21451"/>
                      <a:pt x="16717" y="19681"/>
                      <a:pt x="19158" y="15078"/>
                    </a:cubicBezTo>
                    <a:cubicBezTo>
                      <a:pt x="21603" y="10475"/>
                      <a:pt x="20907" y="4929"/>
                      <a:pt x="20907" y="4929"/>
                    </a:cubicBezTo>
                    <a:lnTo>
                      <a:pt x="20886" y="4887"/>
                    </a:lnTo>
                    <a:cubicBezTo>
                      <a:pt x="20886" y="4887"/>
                      <a:pt x="17827" y="3598"/>
                      <a:pt x="15492" y="2965"/>
                    </a:cubicBezTo>
                    <a:cubicBezTo>
                      <a:pt x="14968" y="1504"/>
                      <a:pt x="13528" y="1"/>
                      <a:pt x="1080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7"/>
              <p:cNvSpPr/>
              <p:nvPr/>
            </p:nvSpPr>
            <p:spPr>
              <a:xfrm>
                <a:off x="2875874" y="1269807"/>
                <a:ext cx="2840097" cy="2968697"/>
              </a:xfrm>
              <a:custGeom>
                <a:rect b="b" l="l" r="r" t="t"/>
                <a:pathLst>
                  <a:path extrusionOk="0" h="19068" w="18242">
                    <a:moveTo>
                      <a:pt x="9124" y="0"/>
                    </a:moveTo>
                    <a:cubicBezTo>
                      <a:pt x="6809" y="0"/>
                      <a:pt x="5892" y="1157"/>
                      <a:pt x="5521" y="2205"/>
                    </a:cubicBezTo>
                    <a:cubicBezTo>
                      <a:pt x="5411" y="2550"/>
                      <a:pt x="5107" y="2833"/>
                      <a:pt x="4756" y="2922"/>
                    </a:cubicBezTo>
                    <a:cubicBezTo>
                      <a:pt x="2970" y="3404"/>
                      <a:pt x="938" y="4231"/>
                      <a:pt x="153" y="4561"/>
                    </a:cubicBezTo>
                    <a:cubicBezTo>
                      <a:pt x="64" y="5954"/>
                      <a:pt x="1" y="9929"/>
                      <a:pt x="1813" y="13333"/>
                    </a:cubicBezTo>
                    <a:cubicBezTo>
                      <a:pt x="4101" y="17654"/>
                      <a:pt x="7160" y="19068"/>
                      <a:pt x="9124" y="19068"/>
                    </a:cubicBezTo>
                    <a:cubicBezTo>
                      <a:pt x="11088" y="19068"/>
                      <a:pt x="14141" y="17654"/>
                      <a:pt x="16429" y="13333"/>
                    </a:cubicBezTo>
                    <a:cubicBezTo>
                      <a:pt x="18241" y="9929"/>
                      <a:pt x="18178" y="5954"/>
                      <a:pt x="18089" y="4561"/>
                    </a:cubicBezTo>
                    <a:cubicBezTo>
                      <a:pt x="17304" y="4231"/>
                      <a:pt x="15277" y="3404"/>
                      <a:pt x="13486" y="2922"/>
                    </a:cubicBezTo>
                    <a:cubicBezTo>
                      <a:pt x="13114" y="2833"/>
                      <a:pt x="12831" y="2550"/>
                      <a:pt x="12700" y="2205"/>
                    </a:cubicBezTo>
                    <a:cubicBezTo>
                      <a:pt x="12329" y="1157"/>
                      <a:pt x="11433" y="0"/>
                      <a:pt x="9124" y="0"/>
                    </a:cubicBezTo>
                    <a:close/>
                  </a:path>
                </a:pathLst>
              </a:custGeom>
              <a:solidFill>
                <a:srgbClr val="FF9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67"/>
              <p:cNvSpPr/>
              <p:nvPr/>
            </p:nvSpPr>
            <p:spPr>
              <a:xfrm>
                <a:off x="2865288" y="1262334"/>
                <a:ext cx="2858001" cy="2983487"/>
              </a:xfrm>
              <a:custGeom>
                <a:rect b="b" l="l" r="r" t="t"/>
                <a:pathLst>
                  <a:path extrusionOk="0" h="19163" w="18357">
                    <a:moveTo>
                      <a:pt x="9192" y="111"/>
                    </a:moveTo>
                    <a:cubicBezTo>
                      <a:pt x="10344" y="111"/>
                      <a:pt x="11129" y="394"/>
                      <a:pt x="11679" y="786"/>
                    </a:cubicBezTo>
                    <a:cubicBezTo>
                      <a:pt x="12224" y="1205"/>
                      <a:pt x="12549" y="1750"/>
                      <a:pt x="12727" y="2274"/>
                    </a:cubicBezTo>
                    <a:cubicBezTo>
                      <a:pt x="12857" y="2646"/>
                      <a:pt x="13161" y="2928"/>
                      <a:pt x="13533" y="3038"/>
                    </a:cubicBezTo>
                    <a:cubicBezTo>
                      <a:pt x="15298" y="3494"/>
                      <a:pt x="17309" y="4300"/>
                      <a:pt x="18115" y="4630"/>
                    </a:cubicBezTo>
                    <a:cubicBezTo>
                      <a:pt x="18199" y="6050"/>
                      <a:pt x="18246" y="9977"/>
                      <a:pt x="16455" y="13355"/>
                    </a:cubicBezTo>
                    <a:cubicBezTo>
                      <a:pt x="14167" y="17655"/>
                      <a:pt x="11129" y="19074"/>
                      <a:pt x="9192" y="19074"/>
                    </a:cubicBezTo>
                    <a:cubicBezTo>
                      <a:pt x="7249" y="19074"/>
                      <a:pt x="4217" y="17655"/>
                      <a:pt x="1923" y="13355"/>
                    </a:cubicBezTo>
                    <a:cubicBezTo>
                      <a:pt x="132" y="9977"/>
                      <a:pt x="179" y="6050"/>
                      <a:pt x="263" y="4630"/>
                    </a:cubicBezTo>
                    <a:cubicBezTo>
                      <a:pt x="1074" y="4300"/>
                      <a:pt x="3059" y="3494"/>
                      <a:pt x="4824" y="3038"/>
                    </a:cubicBezTo>
                    <a:cubicBezTo>
                      <a:pt x="5217" y="2928"/>
                      <a:pt x="5526" y="2646"/>
                      <a:pt x="5657" y="2274"/>
                    </a:cubicBezTo>
                    <a:cubicBezTo>
                      <a:pt x="5830" y="1750"/>
                      <a:pt x="6133" y="1205"/>
                      <a:pt x="6704" y="786"/>
                    </a:cubicBezTo>
                    <a:cubicBezTo>
                      <a:pt x="7249" y="394"/>
                      <a:pt x="8034" y="111"/>
                      <a:pt x="9192" y="111"/>
                    </a:cubicBezTo>
                    <a:close/>
                    <a:moveTo>
                      <a:pt x="9192" y="1"/>
                    </a:moveTo>
                    <a:cubicBezTo>
                      <a:pt x="8013" y="1"/>
                      <a:pt x="7202" y="289"/>
                      <a:pt x="6636" y="724"/>
                    </a:cubicBezTo>
                    <a:cubicBezTo>
                      <a:pt x="6050" y="1137"/>
                      <a:pt x="5741" y="1703"/>
                      <a:pt x="5547" y="2227"/>
                    </a:cubicBezTo>
                    <a:cubicBezTo>
                      <a:pt x="5437" y="2577"/>
                      <a:pt x="5154" y="2839"/>
                      <a:pt x="4803" y="2928"/>
                    </a:cubicBezTo>
                    <a:cubicBezTo>
                      <a:pt x="3012" y="3405"/>
                      <a:pt x="985" y="4238"/>
                      <a:pt x="200" y="4541"/>
                    </a:cubicBezTo>
                    <a:lnTo>
                      <a:pt x="158" y="4609"/>
                    </a:lnTo>
                    <a:cubicBezTo>
                      <a:pt x="69" y="6002"/>
                      <a:pt x="1" y="9977"/>
                      <a:pt x="1834" y="13402"/>
                    </a:cubicBezTo>
                    <a:cubicBezTo>
                      <a:pt x="4128" y="17723"/>
                      <a:pt x="7202" y="19163"/>
                      <a:pt x="9192" y="19163"/>
                    </a:cubicBezTo>
                    <a:cubicBezTo>
                      <a:pt x="11176" y="19163"/>
                      <a:pt x="14251" y="17723"/>
                      <a:pt x="16544" y="13402"/>
                    </a:cubicBezTo>
                    <a:cubicBezTo>
                      <a:pt x="18356" y="9977"/>
                      <a:pt x="18288" y="6002"/>
                      <a:pt x="18199" y="4609"/>
                    </a:cubicBezTo>
                    <a:lnTo>
                      <a:pt x="18178" y="4541"/>
                    </a:lnTo>
                    <a:cubicBezTo>
                      <a:pt x="17393" y="4238"/>
                      <a:pt x="15366" y="3405"/>
                      <a:pt x="13575" y="2928"/>
                    </a:cubicBezTo>
                    <a:cubicBezTo>
                      <a:pt x="13224" y="2839"/>
                      <a:pt x="12941" y="2577"/>
                      <a:pt x="12831" y="2227"/>
                    </a:cubicBezTo>
                    <a:cubicBezTo>
                      <a:pt x="12638" y="1703"/>
                      <a:pt x="12308" y="1137"/>
                      <a:pt x="11742" y="724"/>
                    </a:cubicBezTo>
                    <a:cubicBezTo>
                      <a:pt x="11176" y="289"/>
                      <a:pt x="10344" y="1"/>
                      <a:pt x="91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67"/>
              <p:cNvSpPr/>
              <p:nvPr/>
            </p:nvSpPr>
            <p:spPr>
              <a:xfrm>
                <a:off x="2767517" y="589773"/>
                <a:ext cx="1480768" cy="418339"/>
              </a:xfrm>
              <a:custGeom>
                <a:rect b="b" l="l" r="r" t="t"/>
                <a:pathLst>
                  <a:path extrusionOk="0" h="2687" w="9511">
                    <a:moveTo>
                      <a:pt x="63" y="0"/>
                    </a:moveTo>
                    <a:lnTo>
                      <a:pt x="0" y="48"/>
                    </a:lnTo>
                    <a:lnTo>
                      <a:pt x="0" y="1661"/>
                    </a:lnTo>
                    <a:cubicBezTo>
                      <a:pt x="0" y="1681"/>
                      <a:pt x="21" y="1729"/>
                      <a:pt x="63" y="1729"/>
                    </a:cubicBezTo>
                    <a:cubicBezTo>
                      <a:pt x="84" y="1729"/>
                      <a:pt x="105" y="1681"/>
                      <a:pt x="105" y="1661"/>
                    </a:cubicBezTo>
                    <a:lnTo>
                      <a:pt x="105" y="110"/>
                    </a:lnTo>
                    <a:lnTo>
                      <a:pt x="9401" y="110"/>
                    </a:lnTo>
                    <a:lnTo>
                      <a:pt x="9401" y="2619"/>
                    </a:lnTo>
                    <a:cubicBezTo>
                      <a:pt x="9401" y="2666"/>
                      <a:pt x="9427" y="2687"/>
                      <a:pt x="9448" y="2687"/>
                    </a:cubicBezTo>
                    <a:cubicBezTo>
                      <a:pt x="9490" y="2687"/>
                      <a:pt x="9511" y="2666"/>
                      <a:pt x="9511" y="2619"/>
                    </a:cubicBezTo>
                    <a:lnTo>
                      <a:pt x="9511" y="48"/>
                    </a:lnTo>
                    <a:lnTo>
                      <a:pt x="944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67"/>
              <p:cNvSpPr/>
              <p:nvPr/>
            </p:nvSpPr>
            <p:spPr>
              <a:xfrm>
                <a:off x="3134468" y="671352"/>
                <a:ext cx="1052620" cy="387357"/>
              </a:xfrm>
              <a:custGeom>
                <a:rect b="b" l="l" r="r" t="t"/>
                <a:pathLst>
                  <a:path extrusionOk="0" h="2488" w="6761">
                    <a:moveTo>
                      <a:pt x="42" y="0"/>
                    </a:moveTo>
                    <a:cubicBezTo>
                      <a:pt x="21" y="0"/>
                      <a:pt x="0" y="26"/>
                      <a:pt x="0" y="68"/>
                    </a:cubicBezTo>
                    <a:cubicBezTo>
                      <a:pt x="0" y="89"/>
                      <a:pt x="21" y="110"/>
                      <a:pt x="42" y="110"/>
                    </a:cubicBezTo>
                    <a:lnTo>
                      <a:pt x="6630" y="110"/>
                    </a:lnTo>
                    <a:lnTo>
                      <a:pt x="6630" y="2446"/>
                    </a:lnTo>
                    <a:cubicBezTo>
                      <a:pt x="6630" y="2467"/>
                      <a:pt x="6677" y="2488"/>
                      <a:pt x="6698" y="2488"/>
                    </a:cubicBezTo>
                    <a:cubicBezTo>
                      <a:pt x="6719" y="2488"/>
                      <a:pt x="6761" y="2467"/>
                      <a:pt x="6761" y="2446"/>
                    </a:cubicBezTo>
                    <a:lnTo>
                      <a:pt x="6761" y="68"/>
                    </a:lnTo>
                    <a:lnTo>
                      <a:pt x="6698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67"/>
              <p:cNvSpPr/>
              <p:nvPr/>
            </p:nvSpPr>
            <p:spPr>
              <a:xfrm>
                <a:off x="2654956" y="487799"/>
                <a:ext cx="795109" cy="285535"/>
              </a:xfrm>
              <a:custGeom>
                <a:rect b="b" l="l" r="r" t="t"/>
                <a:pathLst>
                  <a:path extrusionOk="0" h="1834" w="5107">
                    <a:moveTo>
                      <a:pt x="69" y="1"/>
                    </a:moveTo>
                    <a:lnTo>
                      <a:pt x="1" y="69"/>
                    </a:lnTo>
                    <a:lnTo>
                      <a:pt x="1" y="1771"/>
                    </a:lnTo>
                    <a:cubicBezTo>
                      <a:pt x="1" y="1813"/>
                      <a:pt x="22" y="1834"/>
                      <a:pt x="69" y="1834"/>
                    </a:cubicBezTo>
                    <a:cubicBezTo>
                      <a:pt x="90" y="1834"/>
                      <a:pt x="111" y="1813"/>
                      <a:pt x="111" y="1771"/>
                    </a:cubicBezTo>
                    <a:lnTo>
                      <a:pt x="111" y="132"/>
                    </a:lnTo>
                    <a:lnTo>
                      <a:pt x="5044" y="132"/>
                    </a:lnTo>
                    <a:cubicBezTo>
                      <a:pt x="5086" y="132"/>
                      <a:pt x="5107" y="90"/>
                      <a:pt x="5107" y="69"/>
                    </a:cubicBezTo>
                    <a:cubicBezTo>
                      <a:pt x="5107" y="48"/>
                      <a:pt x="5086" y="1"/>
                      <a:pt x="504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67"/>
              <p:cNvSpPr/>
              <p:nvPr/>
            </p:nvSpPr>
            <p:spPr>
              <a:xfrm>
                <a:off x="1102614" y="515511"/>
                <a:ext cx="2027862" cy="1118010"/>
              </a:xfrm>
              <a:custGeom>
                <a:rect b="b" l="l" r="r" t="t"/>
                <a:pathLst>
                  <a:path extrusionOk="0" h="7181" w="13025">
                    <a:moveTo>
                      <a:pt x="6458" y="1"/>
                    </a:moveTo>
                    <a:cubicBezTo>
                      <a:pt x="5196" y="1"/>
                      <a:pt x="4059" y="739"/>
                      <a:pt x="3536" y="1897"/>
                    </a:cubicBezTo>
                    <a:cubicBezTo>
                      <a:pt x="3274" y="1813"/>
                      <a:pt x="2991" y="1766"/>
                      <a:pt x="2729" y="1766"/>
                    </a:cubicBezTo>
                    <a:cubicBezTo>
                      <a:pt x="1221" y="1766"/>
                      <a:pt x="1" y="2991"/>
                      <a:pt x="1" y="4473"/>
                    </a:cubicBezTo>
                    <a:cubicBezTo>
                      <a:pt x="1" y="5976"/>
                      <a:pt x="1221" y="7181"/>
                      <a:pt x="2729" y="7181"/>
                    </a:cubicBezTo>
                    <a:lnTo>
                      <a:pt x="10736" y="7181"/>
                    </a:lnTo>
                    <a:cubicBezTo>
                      <a:pt x="12004" y="7181"/>
                      <a:pt x="13025" y="6154"/>
                      <a:pt x="13025" y="4887"/>
                    </a:cubicBezTo>
                    <a:cubicBezTo>
                      <a:pt x="13025" y="3620"/>
                      <a:pt x="12004" y="2598"/>
                      <a:pt x="10736" y="2598"/>
                    </a:cubicBezTo>
                    <a:cubicBezTo>
                      <a:pt x="10365" y="2598"/>
                      <a:pt x="9993" y="2703"/>
                      <a:pt x="9668" y="2881"/>
                    </a:cubicBezTo>
                    <a:cubicBezTo>
                      <a:pt x="9490" y="1242"/>
                      <a:pt x="8097" y="1"/>
                      <a:pt x="6458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67"/>
              <p:cNvSpPr/>
              <p:nvPr/>
            </p:nvSpPr>
            <p:spPr>
              <a:xfrm>
                <a:off x="1096075" y="508193"/>
                <a:ext cx="2044988" cy="1135136"/>
              </a:xfrm>
              <a:custGeom>
                <a:rect b="b" l="l" r="r" t="t"/>
                <a:pathLst>
                  <a:path extrusionOk="0" h="7291" w="13135">
                    <a:moveTo>
                      <a:pt x="6500" y="111"/>
                    </a:moveTo>
                    <a:cubicBezTo>
                      <a:pt x="8118" y="111"/>
                      <a:pt x="9469" y="1310"/>
                      <a:pt x="9663" y="2928"/>
                    </a:cubicBezTo>
                    <a:lnTo>
                      <a:pt x="9731" y="2970"/>
                    </a:lnTo>
                    <a:cubicBezTo>
                      <a:pt x="10056" y="2797"/>
                      <a:pt x="10428" y="2708"/>
                      <a:pt x="10778" y="2708"/>
                    </a:cubicBezTo>
                    <a:cubicBezTo>
                      <a:pt x="12020" y="2708"/>
                      <a:pt x="13025" y="3714"/>
                      <a:pt x="13025" y="4934"/>
                    </a:cubicBezTo>
                    <a:cubicBezTo>
                      <a:pt x="13025" y="6180"/>
                      <a:pt x="12020" y="7181"/>
                      <a:pt x="10778" y="7181"/>
                    </a:cubicBezTo>
                    <a:cubicBezTo>
                      <a:pt x="10736" y="7181"/>
                      <a:pt x="10668" y="7181"/>
                      <a:pt x="10606" y="7160"/>
                    </a:cubicBezTo>
                    <a:lnTo>
                      <a:pt x="10579" y="7181"/>
                    </a:lnTo>
                    <a:lnTo>
                      <a:pt x="2771" y="7181"/>
                    </a:lnTo>
                    <a:cubicBezTo>
                      <a:pt x="1284" y="7181"/>
                      <a:pt x="106" y="5981"/>
                      <a:pt x="106" y="4520"/>
                    </a:cubicBezTo>
                    <a:cubicBezTo>
                      <a:pt x="106" y="3059"/>
                      <a:pt x="1284" y="1881"/>
                      <a:pt x="2771" y="1881"/>
                    </a:cubicBezTo>
                    <a:cubicBezTo>
                      <a:pt x="3033" y="1881"/>
                      <a:pt x="3295" y="1923"/>
                      <a:pt x="3557" y="1991"/>
                    </a:cubicBezTo>
                    <a:lnTo>
                      <a:pt x="3620" y="1965"/>
                    </a:lnTo>
                    <a:cubicBezTo>
                      <a:pt x="4143" y="833"/>
                      <a:pt x="5259" y="111"/>
                      <a:pt x="6500" y="111"/>
                    </a:cubicBezTo>
                    <a:close/>
                    <a:moveTo>
                      <a:pt x="6500" y="1"/>
                    </a:moveTo>
                    <a:cubicBezTo>
                      <a:pt x="5238" y="1"/>
                      <a:pt x="4080" y="744"/>
                      <a:pt x="3557" y="1881"/>
                    </a:cubicBezTo>
                    <a:cubicBezTo>
                      <a:pt x="3295" y="1813"/>
                      <a:pt x="3033" y="1771"/>
                      <a:pt x="2771" y="1771"/>
                    </a:cubicBezTo>
                    <a:cubicBezTo>
                      <a:pt x="1242" y="1771"/>
                      <a:pt x="1" y="2991"/>
                      <a:pt x="1" y="4520"/>
                    </a:cubicBezTo>
                    <a:cubicBezTo>
                      <a:pt x="1" y="6049"/>
                      <a:pt x="1242" y="7291"/>
                      <a:pt x="2771" y="7291"/>
                    </a:cubicBezTo>
                    <a:lnTo>
                      <a:pt x="10579" y="7291"/>
                    </a:lnTo>
                    <a:lnTo>
                      <a:pt x="10606" y="7270"/>
                    </a:lnTo>
                    <a:cubicBezTo>
                      <a:pt x="10668" y="7270"/>
                      <a:pt x="10736" y="7291"/>
                      <a:pt x="10778" y="7291"/>
                    </a:cubicBezTo>
                    <a:cubicBezTo>
                      <a:pt x="12088" y="7291"/>
                      <a:pt x="13135" y="6222"/>
                      <a:pt x="13135" y="4934"/>
                    </a:cubicBezTo>
                    <a:cubicBezTo>
                      <a:pt x="13135" y="3646"/>
                      <a:pt x="12088" y="2598"/>
                      <a:pt x="10778" y="2598"/>
                    </a:cubicBezTo>
                    <a:cubicBezTo>
                      <a:pt x="10428" y="2598"/>
                      <a:pt x="10082" y="2687"/>
                      <a:pt x="9752" y="2860"/>
                    </a:cubicBezTo>
                    <a:cubicBezTo>
                      <a:pt x="9532" y="1226"/>
                      <a:pt x="8160" y="1"/>
                      <a:pt x="65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67"/>
              <p:cNvSpPr/>
              <p:nvPr/>
            </p:nvSpPr>
            <p:spPr>
              <a:xfrm>
                <a:off x="3130265" y="2288924"/>
                <a:ext cx="822822" cy="696401"/>
              </a:xfrm>
              <a:custGeom>
                <a:rect b="b" l="l" r="r" t="t"/>
                <a:pathLst>
                  <a:path extrusionOk="0" h="4473" w="5285">
                    <a:moveTo>
                      <a:pt x="1" y="0"/>
                    </a:moveTo>
                    <a:lnTo>
                      <a:pt x="1902" y="4472"/>
                    </a:lnTo>
                    <a:lnTo>
                      <a:pt x="3384" y="4472"/>
                    </a:lnTo>
                    <a:lnTo>
                      <a:pt x="5285" y="0"/>
                    </a:lnTo>
                    <a:lnTo>
                      <a:pt x="3777" y="0"/>
                    </a:lnTo>
                    <a:lnTo>
                      <a:pt x="2687" y="2619"/>
                    </a:lnTo>
                    <a:lnTo>
                      <a:pt x="1619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67"/>
              <p:cNvSpPr/>
              <p:nvPr/>
            </p:nvSpPr>
            <p:spPr>
              <a:xfrm>
                <a:off x="3117343" y="2278337"/>
                <a:ext cx="848822" cy="716797"/>
              </a:xfrm>
              <a:custGeom>
                <a:rect b="b" l="l" r="r" t="t"/>
                <a:pathLst>
                  <a:path extrusionOk="0" h="4604" w="5452">
                    <a:moveTo>
                      <a:pt x="5279" y="110"/>
                    </a:moveTo>
                    <a:lnTo>
                      <a:pt x="3425" y="4499"/>
                    </a:lnTo>
                    <a:lnTo>
                      <a:pt x="2006" y="4499"/>
                    </a:lnTo>
                    <a:lnTo>
                      <a:pt x="173" y="110"/>
                    </a:lnTo>
                    <a:lnTo>
                      <a:pt x="1655" y="110"/>
                    </a:lnTo>
                    <a:lnTo>
                      <a:pt x="2770" y="2839"/>
                    </a:lnTo>
                    <a:lnTo>
                      <a:pt x="3907" y="110"/>
                    </a:lnTo>
                    <a:close/>
                    <a:moveTo>
                      <a:pt x="0" y="0"/>
                    </a:moveTo>
                    <a:lnTo>
                      <a:pt x="1943" y="4603"/>
                    </a:lnTo>
                    <a:lnTo>
                      <a:pt x="3488" y="4603"/>
                    </a:lnTo>
                    <a:lnTo>
                      <a:pt x="5452" y="0"/>
                    </a:lnTo>
                    <a:lnTo>
                      <a:pt x="3839" y="0"/>
                    </a:lnTo>
                    <a:lnTo>
                      <a:pt x="2770" y="2535"/>
                    </a:lnTo>
                    <a:lnTo>
                      <a:pt x="1744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67"/>
              <p:cNvSpPr/>
              <p:nvPr/>
            </p:nvSpPr>
            <p:spPr>
              <a:xfrm>
                <a:off x="3973303" y="2288924"/>
                <a:ext cx="655766" cy="696401"/>
              </a:xfrm>
              <a:custGeom>
                <a:rect b="b" l="l" r="r" t="t"/>
                <a:pathLst>
                  <a:path extrusionOk="0" h="4473" w="4212">
                    <a:moveTo>
                      <a:pt x="2075" y="1158"/>
                    </a:moveTo>
                    <a:cubicBezTo>
                      <a:pt x="2268" y="1158"/>
                      <a:pt x="2420" y="1199"/>
                      <a:pt x="2530" y="1309"/>
                    </a:cubicBezTo>
                    <a:cubicBezTo>
                      <a:pt x="2640" y="1393"/>
                      <a:pt x="2682" y="1524"/>
                      <a:pt x="2682" y="1681"/>
                    </a:cubicBezTo>
                    <a:cubicBezTo>
                      <a:pt x="2682" y="1854"/>
                      <a:pt x="2640" y="1985"/>
                      <a:pt x="2530" y="2074"/>
                    </a:cubicBezTo>
                    <a:cubicBezTo>
                      <a:pt x="2420" y="2158"/>
                      <a:pt x="2268" y="2205"/>
                      <a:pt x="2075" y="2205"/>
                    </a:cubicBezTo>
                    <a:lnTo>
                      <a:pt x="1525" y="2205"/>
                    </a:lnTo>
                    <a:lnTo>
                      <a:pt x="1525" y="1158"/>
                    </a:lnTo>
                    <a:close/>
                    <a:moveTo>
                      <a:pt x="1" y="0"/>
                    </a:moveTo>
                    <a:lnTo>
                      <a:pt x="1" y="4472"/>
                    </a:lnTo>
                    <a:lnTo>
                      <a:pt x="1525" y="4472"/>
                    </a:lnTo>
                    <a:lnTo>
                      <a:pt x="1525" y="3383"/>
                    </a:lnTo>
                    <a:lnTo>
                      <a:pt x="2158" y="3383"/>
                    </a:lnTo>
                    <a:cubicBezTo>
                      <a:pt x="2572" y="3383"/>
                      <a:pt x="2944" y="3315"/>
                      <a:pt x="3253" y="3163"/>
                    </a:cubicBezTo>
                    <a:cubicBezTo>
                      <a:pt x="3557" y="3032"/>
                      <a:pt x="3798" y="2833"/>
                      <a:pt x="3970" y="2571"/>
                    </a:cubicBezTo>
                    <a:cubicBezTo>
                      <a:pt x="4122" y="2336"/>
                      <a:pt x="4211" y="2027"/>
                      <a:pt x="4211" y="1681"/>
                    </a:cubicBezTo>
                    <a:cubicBezTo>
                      <a:pt x="4211" y="1351"/>
                      <a:pt x="4122" y="1048"/>
                      <a:pt x="3970" y="786"/>
                    </a:cubicBezTo>
                    <a:cubicBezTo>
                      <a:pt x="3798" y="524"/>
                      <a:pt x="3557" y="325"/>
                      <a:pt x="3253" y="194"/>
                    </a:cubicBezTo>
                    <a:cubicBezTo>
                      <a:pt x="2944" y="63"/>
                      <a:pt x="2572" y="0"/>
                      <a:pt x="2158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7"/>
              <p:cNvSpPr/>
              <p:nvPr/>
            </p:nvSpPr>
            <p:spPr>
              <a:xfrm>
                <a:off x="3965986" y="2278337"/>
                <a:ext cx="672892" cy="716797"/>
              </a:xfrm>
              <a:custGeom>
                <a:rect b="b" l="l" r="r" t="t"/>
                <a:pathLst>
                  <a:path extrusionOk="0" h="4604" w="4322">
                    <a:moveTo>
                      <a:pt x="2122" y="1288"/>
                    </a:moveTo>
                    <a:cubicBezTo>
                      <a:pt x="2315" y="1288"/>
                      <a:pt x="2446" y="1330"/>
                      <a:pt x="2535" y="1419"/>
                    </a:cubicBezTo>
                    <a:cubicBezTo>
                      <a:pt x="2619" y="1487"/>
                      <a:pt x="2687" y="1592"/>
                      <a:pt x="2687" y="1749"/>
                    </a:cubicBezTo>
                    <a:cubicBezTo>
                      <a:pt x="2687" y="1901"/>
                      <a:pt x="2619" y="2011"/>
                      <a:pt x="2535" y="2095"/>
                    </a:cubicBezTo>
                    <a:cubicBezTo>
                      <a:pt x="2446" y="2184"/>
                      <a:pt x="2315" y="2226"/>
                      <a:pt x="2122" y="2226"/>
                    </a:cubicBezTo>
                    <a:lnTo>
                      <a:pt x="1619" y="2226"/>
                    </a:lnTo>
                    <a:lnTo>
                      <a:pt x="1619" y="1288"/>
                    </a:lnTo>
                    <a:close/>
                    <a:moveTo>
                      <a:pt x="1509" y="1178"/>
                    </a:moveTo>
                    <a:lnTo>
                      <a:pt x="1509" y="2336"/>
                    </a:lnTo>
                    <a:lnTo>
                      <a:pt x="2122" y="2336"/>
                    </a:lnTo>
                    <a:cubicBezTo>
                      <a:pt x="2336" y="2336"/>
                      <a:pt x="2488" y="2294"/>
                      <a:pt x="2619" y="2184"/>
                    </a:cubicBezTo>
                    <a:cubicBezTo>
                      <a:pt x="2729" y="2074"/>
                      <a:pt x="2797" y="1922"/>
                      <a:pt x="2797" y="1749"/>
                    </a:cubicBezTo>
                    <a:cubicBezTo>
                      <a:pt x="2797" y="1571"/>
                      <a:pt x="2729" y="1419"/>
                      <a:pt x="2619" y="1330"/>
                    </a:cubicBezTo>
                    <a:cubicBezTo>
                      <a:pt x="2488" y="1226"/>
                      <a:pt x="2336" y="1178"/>
                      <a:pt x="2122" y="1178"/>
                    </a:cubicBezTo>
                    <a:close/>
                    <a:moveTo>
                      <a:pt x="2205" y="110"/>
                    </a:moveTo>
                    <a:cubicBezTo>
                      <a:pt x="2619" y="110"/>
                      <a:pt x="2970" y="178"/>
                      <a:pt x="3274" y="330"/>
                    </a:cubicBezTo>
                    <a:cubicBezTo>
                      <a:pt x="3583" y="461"/>
                      <a:pt x="3797" y="634"/>
                      <a:pt x="3955" y="896"/>
                    </a:cubicBezTo>
                    <a:cubicBezTo>
                      <a:pt x="4127" y="1137"/>
                      <a:pt x="4190" y="1419"/>
                      <a:pt x="4190" y="1749"/>
                    </a:cubicBezTo>
                    <a:cubicBezTo>
                      <a:pt x="4190" y="2095"/>
                      <a:pt x="4127" y="2378"/>
                      <a:pt x="3955" y="2619"/>
                    </a:cubicBezTo>
                    <a:cubicBezTo>
                      <a:pt x="3797" y="2859"/>
                      <a:pt x="3583" y="3058"/>
                      <a:pt x="3274" y="3189"/>
                    </a:cubicBezTo>
                    <a:cubicBezTo>
                      <a:pt x="2970" y="3320"/>
                      <a:pt x="2619" y="3383"/>
                      <a:pt x="2205" y="3383"/>
                    </a:cubicBezTo>
                    <a:lnTo>
                      <a:pt x="1509" y="3383"/>
                    </a:lnTo>
                    <a:lnTo>
                      <a:pt x="1509" y="4499"/>
                    </a:lnTo>
                    <a:lnTo>
                      <a:pt x="111" y="4499"/>
                    </a:lnTo>
                    <a:lnTo>
                      <a:pt x="111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619" y="4603"/>
                    </a:lnTo>
                    <a:lnTo>
                      <a:pt x="1619" y="3493"/>
                    </a:lnTo>
                    <a:lnTo>
                      <a:pt x="2205" y="3493"/>
                    </a:lnTo>
                    <a:cubicBezTo>
                      <a:pt x="2645" y="3493"/>
                      <a:pt x="3012" y="3425"/>
                      <a:pt x="3321" y="3294"/>
                    </a:cubicBezTo>
                    <a:cubicBezTo>
                      <a:pt x="3625" y="3142"/>
                      <a:pt x="3887" y="2948"/>
                      <a:pt x="4059" y="2687"/>
                    </a:cubicBezTo>
                    <a:cubicBezTo>
                      <a:pt x="4237" y="2425"/>
                      <a:pt x="4321" y="2095"/>
                      <a:pt x="4321" y="1749"/>
                    </a:cubicBezTo>
                    <a:cubicBezTo>
                      <a:pt x="4321" y="1398"/>
                      <a:pt x="4237" y="1095"/>
                      <a:pt x="4059" y="833"/>
                    </a:cubicBezTo>
                    <a:cubicBezTo>
                      <a:pt x="3887" y="571"/>
                      <a:pt x="3625" y="351"/>
                      <a:pt x="3321" y="220"/>
                    </a:cubicBezTo>
                    <a:cubicBezTo>
                      <a:pt x="3012" y="68"/>
                      <a:pt x="2645" y="0"/>
                      <a:pt x="22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67"/>
              <p:cNvSpPr/>
              <p:nvPr/>
            </p:nvSpPr>
            <p:spPr>
              <a:xfrm>
                <a:off x="4707205" y="2288924"/>
                <a:ext cx="685814" cy="696401"/>
              </a:xfrm>
              <a:custGeom>
                <a:rect b="b" l="l" r="r" t="t"/>
                <a:pathLst>
                  <a:path extrusionOk="0" h="4473" w="4405">
                    <a:moveTo>
                      <a:pt x="0" y="0"/>
                    </a:moveTo>
                    <a:lnTo>
                      <a:pt x="0" y="4472"/>
                    </a:lnTo>
                    <a:lnTo>
                      <a:pt x="1461" y="4472"/>
                    </a:lnTo>
                    <a:lnTo>
                      <a:pt x="1461" y="2441"/>
                    </a:lnTo>
                    <a:lnTo>
                      <a:pt x="3163" y="4472"/>
                    </a:lnTo>
                    <a:lnTo>
                      <a:pt x="4404" y="4472"/>
                    </a:lnTo>
                    <a:lnTo>
                      <a:pt x="4404" y="0"/>
                    </a:lnTo>
                    <a:lnTo>
                      <a:pt x="2943" y="0"/>
                    </a:lnTo>
                    <a:lnTo>
                      <a:pt x="2943" y="2027"/>
                    </a:lnTo>
                    <a:lnTo>
                      <a:pt x="1241" y="0"/>
                    </a:ln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67"/>
              <p:cNvSpPr/>
              <p:nvPr/>
            </p:nvSpPr>
            <p:spPr>
              <a:xfrm>
                <a:off x="4696463" y="2278337"/>
                <a:ext cx="707144" cy="716797"/>
              </a:xfrm>
              <a:custGeom>
                <a:rect b="b" l="l" r="r" t="t"/>
                <a:pathLst>
                  <a:path extrusionOk="0" h="4604" w="4542">
                    <a:moveTo>
                      <a:pt x="4431" y="110"/>
                    </a:moveTo>
                    <a:lnTo>
                      <a:pt x="4431" y="4499"/>
                    </a:lnTo>
                    <a:lnTo>
                      <a:pt x="3253" y="4499"/>
                    </a:lnTo>
                    <a:lnTo>
                      <a:pt x="1488" y="2357"/>
                    </a:lnTo>
                    <a:lnTo>
                      <a:pt x="1488" y="4499"/>
                    </a:lnTo>
                    <a:lnTo>
                      <a:pt x="111" y="4499"/>
                    </a:lnTo>
                    <a:lnTo>
                      <a:pt x="111" y="110"/>
                    </a:lnTo>
                    <a:lnTo>
                      <a:pt x="1268" y="110"/>
                    </a:lnTo>
                    <a:lnTo>
                      <a:pt x="3059" y="2247"/>
                    </a:lnTo>
                    <a:lnTo>
                      <a:pt x="3059" y="110"/>
                    </a:lnTo>
                    <a:close/>
                    <a:moveTo>
                      <a:pt x="1" y="0"/>
                    </a:moveTo>
                    <a:lnTo>
                      <a:pt x="1" y="4603"/>
                    </a:lnTo>
                    <a:lnTo>
                      <a:pt x="1593" y="4603"/>
                    </a:lnTo>
                    <a:lnTo>
                      <a:pt x="1593" y="2666"/>
                    </a:lnTo>
                    <a:lnTo>
                      <a:pt x="3211" y="4603"/>
                    </a:lnTo>
                    <a:lnTo>
                      <a:pt x="4541" y="4603"/>
                    </a:lnTo>
                    <a:lnTo>
                      <a:pt x="4541" y="0"/>
                    </a:lnTo>
                    <a:lnTo>
                      <a:pt x="2949" y="0"/>
                    </a:lnTo>
                    <a:lnTo>
                      <a:pt x="2949" y="1943"/>
                    </a:lnTo>
                    <a:lnTo>
                      <a:pt x="1331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67"/>
              <p:cNvSpPr/>
              <p:nvPr/>
            </p:nvSpPr>
            <p:spPr>
              <a:xfrm>
                <a:off x="134392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1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3" y="592"/>
                    </a:lnTo>
                    <a:lnTo>
                      <a:pt x="1897" y="1855"/>
                    </a:lnTo>
                    <a:lnTo>
                      <a:pt x="2357" y="1855"/>
                    </a:lnTo>
                    <a:lnTo>
                      <a:pt x="2965" y="1"/>
                    </a:lnTo>
                    <a:lnTo>
                      <a:pt x="2551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289" y="1"/>
                    </a:lnTo>
                    <a:lnTo>
                      <a:pt x="849" y="1310"/>
                    </a:lnTo>
                    <a:lnTo>
                      <a:pt x="436" y="1"/>
                    </a:lnTo>
                    <a:close/>
                  </a:path>
                </a:pathLst>
              </a:custGeom>
              <a:solidFill>
                <a:srgbClr val="0051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7"/>
              <p:cNvSpPr/>
              <p:nvPr/>
            </p:nvSpPr>
            <p:spPr>
              <a:xfrm>
                <a:off x="1333340" y="1062589"/>
                <a:ext cx="479681" cy="309200"/>
              </a:xfrm>
              <a:custGeom>
                <a:rect b="b" l="l" r="r" t="t"/>
                <a:pathLst>
                  <a:path extrusionOk="0" h="1986" w="3081">
                    <a:moveTo>
                      <a:pt x="2949" y="132"/>
                    </a:moveTo>
                    <a:lnTo>
                      <a:pt x="2378" y="1855"/>
                    </a:lnTo>
                    <a:lnTo>
                      <a:pt x="2012" y="1855"/>
                    </a:lnTo>
                    <a:lnTo>
                      <a:pt x="1593" y="655"/>
                    </a:lnTo>
                    <a:lnTo>
                      <a:pt x="1509" y="655"/>
                    </a:lnTo>
                    <a:lnTo>
                      <a:pt x="1095" y="1855"/>
                    </a:lnTo>
                    <a:lnTo>
                      <a:pt x="723" y="1855"/>
                    </a:lnTo>
                    <a:lnTo>
                      <a:pt x="132" y="132"/>
                    </a:lnTo>
                    <a:lnTo>
                      <a:pt x="462" y="132"/>
                    </a:lnTo>
                    <a:lnTo>
                      <a:pt x="875" y="1373"/>
                    </a:lnTo>
                    <a:lnTo>
                      <a:pt x="985" y="1394"/>
                    </a:lnTo>
                    <a:lnTo>
                      <a:pt x="1399" y="132"/>
                    </a:lnTo>
                    <a:lnTo>
                      <a:pt x="1724" y="132"/>
                    </a:lnTo>
                    <a:lnTo>
                      <a:pt x="2143" y="1394"/>
                    </a:lnTo>
                    <a:lnTo>
                      <a:pt x="2226" y="1394"/>
                    </a:lnTo>
                    <a:lnTo>
                      <a:pt x="2666" y="132"/>
                    </a:lnTo>
                    <a:close/>
                    <a:moveTo>
                      <a:pt x="69" y="1"/>
                    </a:moveTo>
                    <a:lnTo>
                      <a:pt x="1" y="85"/>
                    </a:lnTo>
                    <a:lnTo>
                      <a:pt x="613" y="1939"/>
                    </a:lnTo>
                    <a:lnTo>
                      <a:pt x="676" y="1986"/>
                    </a:lnTo>
                    <a:lnTo>
                      <a:pt x="1137" y="1986"/>
                    </a:lnTo>
                    <a:lnTo>
                      <a:pt x="1179" y="1939"/>
                    </a:lnTo>
                    <a:lnTo>
                      <a:pt x="1551" y="849"/>
                    </a:lnTo>
                    <a:lnTo>
                      <a:pt x="1902" y="1939"/>
                    </a:lnTo>
                    <a:lnTo>
                      <a:pt x="1965" y="1986"/>
                    </a:lnTo>
                    <a:lnTo>
                      <a:pt x="2425" y="1986"/>
                    </a:lnTo>
                    <a:lnTo>
                      <a:pt x="2467" y="1939"/>
                    </a:lnTo>
                    <a:lnTo>
                      <a:pt x="3080" y="85"/>
                    </a:lnTo>
                    <a:lnTo>
                      <a:pt x="3033" y="1"/>
                    </a:lnTo>
                    <a:lnTo>
                      <a:pt x="2619" y="1"/>
                    </a:lnTo>
                    <a:lnTo>
                      <a:pt x="2556" y="43"/>
                    </a:lnTo>
                    <a:lnTo>
                      <a:pt x="2185" y="1200"/>
                    </a:lnTo>
                    <a:lnTo>
                      <a:pt x="1813" y="43"/>
                    </a:lnTo>
                    <a:lnTo>
                      <a:pt x="1771" y="1"/>
                    </a:lnTo>
                    <a:lnTo>
                      <a:pt x="1357" y="1"/>
                    </a:lnTo>
                    <a:lnTo>
                      <a:pt x="1310" y="43"/>
                    </a:lnTo>
                    <a:lnTo>
                      <a:pt x="917" y="1179"/>
                    </a:lnTo>
                    <a:lnTo>
                      <a:pt x="572" y="43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7"/>
              <p:cNvSpPr/>
              <p:nvPr/>
            </p:nvSpPr>
            <p:spPr>
              <a:xfrm>
                <a:off x="1822505" y="1072397"/>
                <a:ext cx="462555" cy="288805"/>
              </a:xfrm>
              <a:custGeom>
                <a:rect b="b" l="l" r="r" t="t"/>
                <a:pathLst>
                  <a:path extrusionOk="0" h="1855" w="2971">
                    <a:moveTo>
                      <a:pt x="1" y="1"/>
                    </a:moveTo>
                    <a:lnTo>
                      <a:pt x="614" y="1855"/>
                    </a:lnTo>
                    <a:lnTo>
                      <a:pt x="1069" y="1855"/>
                    </a:lnTo>
                    <a:lnTo>
                      <a:pt x="1488" y="592"/>
                    </a:lnTo>
                    <a:lnTo>
                      <a:pt x="1902" y="1855"/>
                    </a:lnTo>
                    <a:lnTo>
                      <a:pt x="2358" y="1855"/>
                    </a:lnTo>
                    <a:lnTo>
                      <a:pt x="2970" y="1"/>
                    </a:lnTo>
                    <a:lnTo>
                      <a:pt x="2557" y="1"/>
                    </a:lnTo>
                    <a:lnTo>
                      <a:pt x="2117" y="1310"/>
                    </a:lnTo>
                    <a:lnTo>
                      <a:pt x="1703" y="1"/>
                    </a:lnTo>
                    <a:lnTo>
                      <a:pt x="1310" y="1"/>
                    </a:lnTo>
                    <a:lnTo>
                      <a:pt x="875" y="1310"/>
                    </a:lnTo>
                    <a:lnTo>
                      <a:pt x="441" y="1"/>
                    </a:lnTo>
                    <a:close/>
                  </a:path>
                </a:pathLst>
              </a:custGeom>
              <a:solidFill>
                <a:srgbClr val="0051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67"/>
              <p:cNvSpPr/>
              <p:nvPr/>
            </p:nvSpPr>
            <p:spPr>
              <a:xfrm>
                <a:off x="1812852" y="1062589"/>
                <a:ext cx="478747" cy="309200"/>
              </a:xfrm>
              <a:custGeom>
                <a:rect b="b" l="l" r="r" t="t"/>
                <a:pathLst>
                  <a:path extrusionOk="0" h="1986" w="3075">
                    <a:moveTo>
                      <a:pt x="2943" y="132"/>
                    </a:moveTo>
                    <a:lnTo>
                      <a:pt x="2378" y="1855"/>
                    </a:lnTo>
                    <a:lnTo>
                      <a:pt x="2006" y="1855"/>
                    </a:lnTo>
                    <a:lnTo>
                      <a:pt x="1613" y="655"/>
                    </a:lnTo>
                    <a:lnTo>
                      <a:pt x="1503" y="655"/>
                    </a:lnTo>
                    <a:lnTo>
                      <a:pt x="1089" y="1855"/>
                    </a:lnTo>
                    <a:lnTo>
                      <a:pt x="718" y="1855"/>
                    </a:lnTo>
                    <a:lnTo>
                      <a:pt x="152" y="132"/>
                    </a:lnTo>
                    <a:lnTo>
                      <a:pt x="456" y="132"/>
                    </a:lnTo>
                    <a:lnTo>
                      <a:pt x="869" y="1373"/>
                    </a:lnTo>
                    <a:lnTo>
                      <a:pt x="979" y="1394"/>
                    </a:lnTo>
                    <a:lnTo>
                      <a:pt x="1393" y="132"/>
                    </a:lnTo>
                    <a:lnTo>
                      <a:pt x="1723" y="132"/>
                    </a:lnTo>
                    <a:lnTo>
                      <a:pt x="2137" y="1394"/>
                    </a:lnTo>
                    <a:lnTo>
                      <a:pt x="2247" y="1394"/>
                    </a:lnTo>
                    <a:lnTo>
                      <a:pt x="2660" y="132"/>
                    </a:lnTo>
                    <a:close/>
                    <a:moveTo>
                      <a:pt x="63" y="1"/>
                    </a:moveTo>
                    <a:lnTo>
                      <a:pt x="0" y="85"/>
                    </a:lnTo>
                    <a:lnTo>
                      <a:pt x="608" y="1939"/>
                    </a:lnTo>
                    <a:lnTo>
                      <a:pt x="676" y="1986"/>
                    </a:lnTo>
                    <a:lnTo>
                      <a:pt x="1131" y="1986"/>
                    </a:lnTo>
                    <a:lnTo>
                      <a:pt x="1178" y="1939"/>
                    </a:lnTo>
                    <a:lnTo>
                      <a:pt x="1550" y="849"/>
                    </a:lnTo>
                    <a:lnTo>
                      <a:pt x="1896" y="1939"/>
                    </a:lnTo>
                    <a:lnTo>
                      <a:pt x="1964" y="1986"/>
                    </a:lnTo>
                    <a:lnTo>
                      <a:pt x="2420" y="1986"/>
                    </a:lnTo>
                    <a:lnTo>
                      <a:pt x="2467" y="1939"/>
                    </a:lnTo>
                    <a:lnTo>
                      <a:pt x="3074" y="85"/>
                    </a:lnTo>
                    <a:lnTo>
                      <a:pt x="3032" y="1"/>
                    </a:lnTo>
                    <a:lnTo>
                      <a:pt x="2619" y="1"/>
                    </a:lnTo>
                    <a:lnTo>
                      <a:pt x="2550" y="43"/>
                    </a:lnTo>
                    <a:lnTo>
                      <a:pt x="2179" y="1200"/>
                    </a:lnTo>
                    <a:lnTo>
                      <a:pt x="1812" y="43"/>
                    </a:lnTo>
                    <a:lnTo>
                      <a:pt x="1765" y="1"/>
                    </a:lnTo>
                    <a:lnTo>
                      <a:pt x="1372" y="1"/>
                    </a:lnTo>
                    <a:lnTo>
                      <a:pt x="1309" y="43"/>
                    </a:lnTo>
                    <a:lnTo>
                      <a:pt x="937" y="1179"/>
                    </a:lnTo>
                    <a:lnTo>
                      <a:pt x="566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67"/>
              <p:cNvSpPr/>
              <p:nvPr/>
            </p:nvSpPr>
            <p:spPr>
              <a:xfrm>
                <a:off x="2302017" y="1072397"/>
                <a:ext cx="461621" cy="288805"/>
              </a:xfrm>
              <a:custGeom>
                <a:rect b="b" l="l" r="r" t="t"/>
                <a:pathLst>
                  <a:path extrusionOk="0" h="1855" w="2965">
                    <a:moveTo>
                      <a:pt x="0" y="1"/>
                    </a:moveTo>
                    <a:lnTo>
                      <a:pt x="608" y="1855"/>
                    </a:lnTo>
                    <a:lnTo>
                      <a:pt x="1069" y="1855"/>
                    </a:lnTo>
                    <a:lnTo>
                      <a:pt x="1482" y="592"/>
                    </a:lnTo>
                    <a:lnTo>
                      <a:pt x="1896" y="1855"/>
                    </a:lnTo>
                    <a:lnTo>
                      <a:pt x="2357" y="1855"/>
                    </a:lnTo>
                    <a:lnTo>
                      <a:pt x="2964" y="1"/>
                    </a:lnTo>
                    <a:lnTo>
                      <a:pt x="2551" y="1"/>
                    </a:lnTo>
                    <a:lnTo>
                      <a:pt x="2116" y="1310"/>
                    </a:lnTo>
                    <a:lnTo>
                      <a:pt x="1702" y="1"/>
                    </a:lnTo>
                    <a:lnTo>
                      <a:pt x="1309" y="1"/>
                    </a:lnTo>
                    <a:lnTo>
                      <a:pt x="870" y="1310"/>
                    </a:lnTo>
                    <a:lnTo>
                      <a:pt x="456" y="1"/>
                    </a:lnTo>
                    <a:close/>
                  </a:path>
                </a:pathLst>
              </a:custGeom>
              <a:solidFill>
                <a:srgbClr val="0051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67"/>
              <p:cNvSpPr/>
              <p:nvPr/>
            </p:nvSpPr>
            <p:spPr>
              <a:xfrm>
                <a:off x="2294699" y="1062589"/>
                <a:ext cx="476256" cy="309200"/>
              </a:xfrm>
              <a:custGeom>
                <a:rect b="b" l="l" r="r" t="t"/>
                <a:pathLst>
                  <a:path extrusionOk="0" h="1986" w="3059">
                    <a:moveTo>
                      <a:pt x="2928" y="132"/>
                    </a:moveTo>
                    <a:lnTo>
                      <a:pt x="2357" y="1855"/>
                    </a:lnTo>
                    <a:lnTo>
                      <a:pt x="1990" y="1855"/>
                    </a:lnTo>
                    <a:lnTo>
                      <a:pt x="1597" y="655"/>
                    </a:lnTo>
                    <a:lnTo>
                      <a:pt x="1487" y="655"/>
                    </a:lnTo>
                    <a:lnTo>
                      <a:pt x="1074" y="1855"/>
                    </a:lnTo>
                    <a:lnTo>
                      <a:pt x="702" y="1855"/>
                    </a:lnTo>
                    <a:lnTo>
                      <a:pt x="131" y="132"/>
                    </a:lnTo>
                    <a:lnTo>
                      <a:pt x="461" y="132"/>
                    </a:lnTo>
                    <a:lnTo>
                      <a:pt x="854" y="1373"/>
                    </a:lnTo>
                    <a:lnTo>
                      <a:pt x="964" y="1394"/>
                    </a:lnTo>
                    <a:lnTo>
                      <a:pt x="1398" y="132"/>
                    </a:lnTo>
                    <a:lnTo>
                      <a:pt x="1702" y="132"/>
                    </a:lnTo>
                    <a:lnTo>
                      <a:pt x="2121" y="1394"/>
                    </a:lnTo>
                    <a:lnTo>
                      <a:pt x="2226" y="1394"/>
                    </a:lnTo>
                    <a:lnTo>
                      <a:pt x="2645" y="132"/>
                    </a:lnTo>
                    <a:close/>
                    <a:moveTo>
                      <a:pt x="47" y="1"/>
                    </a:moveTo>
                    <a:lnTo>
                      <a:pt x="0" y="85"/>
                    </a:lnTo>
                    <a:lnTo>
                      <a:pt x="613" y="1939"/>
                    </a:lnTo>
                    <a:lnTo>
                      <a:pt x="655" y="1986"/>
                    </a:lnTo>
                    <a:lnTo>
                      <a:pt x="1116" y="1986"/>
                    </a:lnTo>
                    <a:lnTo>
                      <a:pt x="1178" y="1939"/>
                    </a:lnTo>
                    <a:lnTo>
                      <a:pt x="1529" y="849"/>
                    </a:lnTo>
                    <a:lnTo>
                      <a:pt x="1901" y="1939"/>
                    </a:lnTo>
                    <a:lnTo>
                      <a:pt x="1943" y="1986"/>
                    </a:lnTo>
                    <a:lnTo>
                      <a:pt x="2404" y="1986"/>
                    </a:lnTo>
                    <a:lnTo>
                      <a:pt x="2467" y="1939"/>
                    </a:lnTo>
                    <a:lnTo>
                      <a:pt x="3058" y="85"/>
                    </a:lnTo>
                    <a:lnTo>
                      <a:pt x="3011" y="1"/>
                    </a:lnTo>
                    <a:lnTo>
                      <a:pt x="2598" y="1"/>
                    </a:lnTo>
                    <a:lnTo>
                      <a:pt x="2556" y="43"/>
                    </a:lnTo>
                    <a:lnTo>
                      <a:pt x="2163" y="1200"/>
                    </a:lnTo>
                    <a:lnTo>
                      <a:pt x="1791" y="43"/>
                    </a:lnTo>
                    <a:lnTo>
                      <a:pt x="1749" y="1"/>
                    </a:lnTo>
                    <a:lnTo>
                      <a:pt x="1356" y="1"/>
                    </a:lnTo>
                    <a:lnTo>
                      <a:pt x="1288" y="43"/>
                    </a:lnTo>
                    <a:lnTo>
                      <a:pt x="917" y="1179"/>
                    </a:lnTo>
                    <a:lnTo>
                      <a:pt x="550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67"/>
            <p:cNvGrpSpPr/>
            <p:nvPr/>
          </p:nvGrpSpPr>
          <p:grpSpPr>
            <a:xfrm>
              <a:off x="7046150" y="2436861"/>
              <a:ext cx="1384633" cy="2112142"/>
              <a:chOff x="3759700" y="491525"/>
              <a:chExt cx="2495734" cy="3806347"/>
            </a:xfrm>
          </p:grpSpPr>
          <p:sp>
            <p:nvSpPr>
              <p:cNvPr id="1461" name="Google Shape;1461;p67"/>
              <p:cNvSpPr/>
              <p:nvPr/>
            </p:nvSpPr>
            <p:spPr>
              <a:xfrm>
                <a:off x="4730003" y="869546"/>
                <a:ext cx="1463021" cy="1860933"/>
              </a:xfrm>
              <a:custGeom>
                <a:rect b="b" l="l" r="r" t="t"/>
                <a:pathLst>
                  <a:path extrusionOk="0" h="10466" w="8228">
                    <a:moveTo>
                      <a:pt x="4403" y="0"/>
                    </a:moveTo>
                    <a:cubicBezTo>
                      <a:pt x="4262" y="0"/>
                      <a:pt x="4102" y="11"/>
                      <a:pt x="3907" y="32"/>
                    </a:cubicBezTo>
                    <a:cubicBezTo>
                      <a:pt x="3143" y="100"/>
                      <a:pt x="3033" y="534"/>
                      <a:pt x="3033" y="534"/>
                    </a:cubicBezTo>
                    <a:cubicBezTo>
                      <a:pt x="3033" y="534"/>
                      <a:pt x="2708" y="582"/>
                      <a:pt x="2488" y="974"/>
                    </a:cubicBezTo>
                    <a:cubicBezTo>
                      <a:pt x="2247" y="1367"/>
                      <a:pt x="2074" y="1367"/>
                      <a:pt x="1702" y="1451"/>
                    </a:cubicBezTo>
                    <a:cubicBezTo>
                      <a:pt x="1352" y="1540"/>
                      <a:pt x="1331" y="1781"/>
                      <a:pt x="1461" y="2126"/>
                    </a:cubicBezTo>
                    <a:cubicBezTo>
                      <a:pt x="1517" y="2255"/>
                      <a:pt x="1620" y="2296"/>
                      <a:pt x="1727" y="2296"/>
                    </a:cubicBezTo>
                    <a:cubicBezTo>
                      <a:pt x="1914" y="2296"/>
                      <a:pt x="2116" y="2174"/>
                      <a:pt x="2116" y="2174"/>
                    </a:cubicBezTo>
                    <a:lnTo>
                      <a:pt x="2116" y="2174"/>
                    </a:lnTo>
                    <a:cubicBezTo>
                      <a:pt x="2116" y="2174"/>
                      <a:pt x="1854" y="2436"/>
                      <a:pt x="1770" y="3090"/>
                    </a:cubicBezTo>
                    <a:cubicBezTo>
                      <a:pt x="1660" y="3766"/>
                      <a:pt x="2137" y="4137"/>
                      <a:pt x="1640" y="4483"/>
                    </a:cubicBezTo>
                    <a:cubicBezTo>
                      <a:pt x="1137" y="4834"/>
                      <a:pt x="330" y="4745"/>
                      <a:pt x="173" y="6253"/>
                    </a:cubicBezTo>
                    <a:cubicBezTo>
                      <a:pt x="0" y="7756"/>
                      <a:pt x="1006" y="8086"/>
                      <a:pt x="1833" y="8830"/>
                    </a:cubicBezTo>
                    <a:cubicBezTo>
                      <a:pt x="2619" y="9490"/>
                      <a:pt x="4807" y="10465"/>
                      <a:pt x="5966" y="10465"/>
                    </a:cubicBezTo>
                    <a:cubicBezTo>
                      <a:pt x="6067" y="10465"/>
                      <a:pt x="6159" y="10458"/>
                      <a:pt x="6243" y="10443"/>
                    </a:cubicBezTo>
                    <a:cubicBezTo>
                      <a:pt x="7290" y="10244"/>
                      <a:pt x="8186" y="9547"/>
                      <a:pt x="8055" y="8369"/>
                    </a:cubicBezTo>
                    <a:cubicBezTo>
                      <a:pt x="7924" y="7191"/>
                      <a:pt x="7662" y="7452"/>
                      <a:pt x="7793" y="6709"/>
                    </a:cubicBezTo>
                    <a:cubicBezTo>
                      <a:pt x="7924" y="5970"/>
                      <a:pt x="8228" y="6211"/>
                      <a:pt x="8118" y="5599"/>
                    </a:cubicBezTo>
                    <a:cubicBezTo>
                      <a:pt x="8008" y="5007"/>
                      <a:pt x="7746" y="5007"/>
                      <a:pt x="7463" y="4399"/>
                    </a:cubicBezTo>
                    <a:cubicBezTo>
                      <a:pt x="7180" y="3787"/>
                      <a:pt x="7552" y="3352"/>
                      <a:pt x="7683" y="2697"/>
                    </a:cubicBezTo>
                    <a:cubicBezTo>
                      <a:pt x="7835" y="2043"/>
                      <a:pt x="7374" y="1058"/>
                      <a:pt x="5567" y="294"/>
                    </a:cubicBezTo>
                    <a:cubicBezTo>
                      <a:pt x="5075" y="97"/>
                      <a:pt x="4829" y="0"/>
                      <a:pt x="440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67"/>
              <p:cNvSpPr/>
              <p:nvPr/>
            </p:nvSpPr>
            <p:spPr>
              <a:xfrm>
                <a:off x="4733737" y="859589"/>
                <a:ext cx="1455553" cy="1882804"/>
              </a:xfrm>
              <a:custGeom>
                <a:rect b="b" l="l" r="r" t="t"/>
                <a:pathLst>
                  <a:path extrusionOk="0" h="10589" w="8186">
                    <a:moveTo>
                      <a:pt x="4354" y="110"/>
                    </a:moveTo>
                    <a:cubicBezTo>
                      <a:pt x="4788" y="110"/>
                      <a:pt x="5019" y="201"/>
                      <a:pt x="5520" y="418"/>
                    </a:cubicBezTo>
                    <a:cubicBezTo>
                      <a:pt x="6416" y="789"/>
                      <a:pt x="6986" y="1224"/>
                      <a:pt x="7290" y="1638"/>
                    </a:cubicBezTo>
                    <a:cubicBezTo>
                      <a:pt x="7615" y="2052"/>
                      <a:pt x="7683" y="2423"/>
                      <a:pt x="7615" y="2753"/>
                    </a:cubicBezTo>
                    <a:cubicBezTo>
                      <a:pt x="7552" y="3057"/>
                      <a:pt x="7421" y="3340"/>
                      <a:pt x="7353" y="3602"/>
                    </a:cubicBezTo>
                    <a:cubicBezTo>
                      <a:pt x="7269" y="3884"/>
                      <a:pt x="7248" y="4146"/>
                      <a:pt x="7400" y="4476"/>
                    </a:cubicBezTo>
                    <a:cubicBezTo>
                      <a:pt x="7531" y="4780"/>
                      <a:pt x="7683" y="4932"/>
                      <a:pt x="7793" y="5089"/>
                    </a:cubicBezTo>
                    <a:cubicBezTo>
                      <a:pt x="7903" y="5241"/>
                      <a:pt x="7987" y="5372"/>
                      <a:pt x="8034" y="5675"/>
                    </a:cubicBezTo>
                    <a:cubicBezTo>
                      <a:pt x="8055" y="5827"/>
                      <a:pt x="8055" y="5916"/>
                      <a:pt x="8055" y="5979"/>
                    </a:cubicBezTo>
                    <a:cubicBezTo>
                      <a:pt x="8034" y="6026"/>
                      <a:pt x="8008" y="6068"/>
                      <a:pt x="7966" y="6136"/>
                    </a:cubicBezTo>
                    <a:cubicBezTo>
                      <a:pt x="7903" y="6220"/>
                      <a:pt x="7793" y="6372"/>
                      <a:pt x="7704" y="6744"/>
                    </a:cubicBezTo>
                    <a:cubicBezTo>
                      <a:pt x="7641" y="7137"/>
                      <a:pt x="7683" y="7267"/>
                      <a:pt x="7746" y="7466"/>
                    </a:cubicBezTo>
                    <a:cubicBezTo>
                      <a:pt x="7814" y="7639"/>
                      <a:pt x="7903" y="7859"/>
                      <a:pt x="7966" y="8446"/>
                    </a:cubicBezTo>
                    <a:cubicBezTo>
                      <a:pt x="8034" y="9017"/>
                      <a:pt x="7856" y="9451"/>
                      <a:pt x="7531" y="9802"/>
                    </a:cubicBezTo>
                    <a:cubicBezTo>
                      <a:pt x="7201" y="10127"/>
                      <a:pt x="6725" y="10347"/>
                      <a:pt x="6222" y="10457"/>
                    </a:cubicBezTo>
                    <a:cubicBezTo>
                      <a:pt x="6148" y="10469"/>
                      <a:pt x="6065" y="10475"/>
                      <a:pt x="5976" y="10475"/>
                    </a:cubicBezTo>
                    <a:cubicBezTo>
                      <a:pt x="5456" y="10475"/>
                      <a:pt x="4695" y="10277"/>
                      <a:pt x="3949" y="9996"/>
                    </a:cubicBezTo>
                    <a:cubicBezTo>
                      <a:pt x="3101" y="9645"/>
                      <a:pt x="2273" y="9189"/>
                      <a:pt x="1854" y="8839"/>
                    </a:cubicBezTo>
                    <a:cubicBezTo>
                      <a:pt x="1440" y="8446"/>
                      <a:pt x="985" y="8184"/>
                      <a:pt x="655" y="7838"/>
                    </a:cubicBezTo>
                    <a:cubicBezTo>
                      <a:pt x="330" y="7487"/>
                      <a:pt x="131" y="7074"/>
                      <a:pt x="199" y="6330"/>
                    </a:cubicBezTo>
                    <a:cubicBezTo>
                      <a:pt x="283" y="5586"/>
                      <a:pt x="524" y="5241"/>
                      <a:pt x="786" y="5042"/>
                    </a:cubicBezTo>
                    <a:cubicBezTo>
                      <a:pt x="1069" y="4848"/>
                      <a:pt x="1378" y="4780"/>
                      <a:pt x="1639" y="4586"/>
                    </a:cubicBezTo>
                    <a:cubicBezTo>
                      <a:pt x="1791" y="4497"/>
                      <a:pt x="1854" y="4387"/>
                      <a:pt x="1880" y="4277"/>
                    </a:cubicBezTo>
                    <a:cubicBezTo>
                      <a:pt x="1922" y="4172"/>
                      <a:pt x="1901" y="4062"/>
                      <a:pt x="1880" y="3953"/>
                    </a:cubicBezTo>
                    <a:cubicBezTo>
                      <a:pt x="1833" y="3733"/>
                      <a:pt x="1749" y="3471"/>
                      <a:pt x="1791" y="3146"/>
                    </a:cubicBezTo>
                    <a:cubicBezTo>
                      <a:pt x="1833" y="2837"/>
                      <a:pt x="1943" y="2601"/>
                      <a:pt x="2011" y="2470"/>
                    </a:cubicBezTo>
                    <a:cubicBezTo>
                      <a:pt x="2074" y="2340"/>
                      <a:pt x="2142" y="2271"/>
                      <a:pt x="2142" y="2271"/>
                    </a:cubicBezTo>
                    <a:lnTo>
                      <a:pt x="2074" y="2182"/>
                    </a:lnTo>
                    <a:cubicBezTo>
                      <a:pt x="2074" y="2182"/>
                      <a:pt x="1943" y="2251"/>
                      <a:pt x="1812" y="2292"/>
                    </a:cubicBezTo>
                    <a:cubicBezTo>
                      <a:pt x="1770" y="2292"/>
                      <a:pt x="1726" y="2302"/>
                      <a:pt x="1683" y="2302"/>
                    </a:cubicBezTo>
                    <a:cubicBezTo>
                      <a:pt x="1661" y="2302"/>
                      <a:pt x="1639" y="2299"/>
                      <a:pt x="1619" y="2292"/>
                    </a:cubicBezTo>
                    <a:cubicBezTo>
                      <a:pt x="1571" y="2271"/>
                      <a:pt x="1530" y="2251"/>
                      <a:pt x="1509" y="2161"/>
                    </a:cubicBezTo>
                    <a:cubicBezTo>
                      <a:pt x="1440" y="1989"/>
                      <a:pt x="1420" y="1858"/>
                      <a:pt x="1440" y="1769"/>
                    </a:cubicBezTo>
                    <a:cubicBezTo>
                      <a:pt x="1461" y="1685"/>
                      <a:pt x="1530" y="1617"/>
                      <a:pt x="1702" y="1575"/>
                    </a:cubicBezTo>
                    <a:cubicBezTo>
                      <a:pt x="1880" y="1528"/>
                      <a:pt x="2032" y="1507"/>
                      <a:pt x="2142" y="1444"/>
                    </a:cubicBezTo>
                    <a:cubicBezTo>
                      <a:pt x="2273" y="1355"/>
                      <a:pt x="2404" y="1245"/>
                      <a:pt x="2509" y="1051"/>
                    </a:cubicBezTo>
                    <a:cubicBezTo>
                      <a:pt x="2729" y="700"/>
                      <a:pt x="3032" y="638"/>
                      <a:pt x="3032" y="638"/>
                    </a:cubicBezTo>
                    <a:lnTo>
                      <a:pt x="3080" y="638"/>
                    </a:lnTo>
                    <a:lnTo>
                      <a:pt x="3080" y="590"/>
                    </a:lnTo>
                    <a:cubicBezTo>
                      <a:pt x="3080" y="590"/>
                      <a:pt x="3101" y="507"/>
                      <a:pt x="3211" y="397"/>
                    </a:cubicBezTo>
                    <a:cubicBezTo>
                      <a:pt x="3321" y="287"/>
                      <a:pt x="3514" y="177"/>
                      <a:pt x="3886" y="135"/>
                    </a:cubicBezTo>
                    <a:cubicBezTo>
                      <a:pt x="4070" y="119"/>
                      <a:pt x="4222" y="110"/>
                      <a:pt x="4354" y="110"/>
                    </a:cubicBezTo>
                    <a:close/>
                    <a:moveTo>
                      <a:pt x="4361" y="0"/>
                    </a:moveTo>
                    <a:cubicBezTo>
                      <a:pt x="4224" y="0"/>
                      <a:pt x="4070" y="9"/>
                      <a:pt x="3886" y="25"/>
                    </a:cubicBezTo>
                    <a:cubicBezTo>
                      <a:pt x="3493" y="67"/>
                      <a:pt x="3252" y="198"/>
                      <a:pt x="3122" y="308"/>
                    </a:cubicBezTo>
                    <a:cubicBezTo>
                      <a:pt x="3012" y="418"/>
                      <a:pt x="2991" y="507"/>
                      <a:pt x="2991" y="549"/>
                    </a:cubicBezTo>
                    <a:cubicBezTo>
                      <a:pt x="2949" y="549"/>
                      <a:pt x="2619" y="611"/>
                      <a:pt x="2404" y="1004"/>
                    </a:cubicBezTo>
                    <a:cubicBezTo>
                      <a:pt x="2294" y="1182"/>
                      <a:pt x="2205" y="1266"/>
                      <a:pt x="2095" y="1334"/>
                    </a:cubicBezTo>
                    <a:cubicBezTo>
                      <a:pt x="1985" y="1397"/>
                      <a:pt x="1854" y="1423"/>
                      <a:pt x="1681" y="1465"/>
                    </a:cubicBezTo>
                    <a:cubicBezTo>
                      <a:pt x="1488" y="1507"/>
                      <a:pt x="1378" y="1596"/>
                      <a:pt x="1331" y="1727"/>
                    </a:cubicBezTo>
                    <a:cubicBezTo>
                      <a:pt x="1289" y="1879"/>
                      <a:pt x="1331" y="2031"/>
                      <a:pt x="1399" y="2209"/>
                    </a:cubicBezTo>
                    <a:cubicBezTo>
                      <a:pt x="1440" y="2313"/>
                      <a:pt x="1509" y="2381"/>
                      <a:pt x="1592" y="2402"/>
                    </a:cubicBezTo>
                    <a:cubicBezTo>
                      <a:pt x="1637" y="2413"/>
                      <a:pt x="1681" y="2418"/>
                      <a:pt x="1723" y="2418"/>
                    </a:cubicBezTo>
                    <a:cubicBezTo>
                      <a:pt x="1764" y="2418"/>
                      <a:pt x="1802" y="2413"/>
                      <a:pt x="1833" y="2402"/>
                    </a:cubicBezTo>
                    <a:cubicBezTo>
                      <a:pt x="1901" y="2381"/>
                      <a:pt x="1901" y="2381"/>
                      <a:pt x="1943" y="2360"/>
                    </a:cubicBezTo>
                    <a:lnTo>
                      <a:pt x="1943" y="2360"/>
                    </a:lnTo>
                    <a:cubicBezTo>
                      <a:pt x="1922" y="2381"/>
                      <a:pt x="1922" y="2381"/>
                      <a:pt x="1901" y="2423"/>
                    </a:cubicBezTo>
                    <a:cubicBezTo>
                      <a:pt x="1833" y="2554"/>
                      <a:pt x="1723" y="2795"/>
                      <a:pt x="1681" y="3146"/>
                    </a:cubicBezTo>
                    <a:cubicBezTo>
                      <a:pt x="1639" y="3492"/>
                      <a:pt x="1723" y="3754"/>
                      <a:pt x="1770" y="3973"/>
                    </a:cubicBezTo>
                    <a:cubicBezTo>
                      <a:pt x="1791" y="4083"/>
                      <a:pt x="1791" y="4172"/>
                      <a:pt x="1770" y="4256"/>
                    </a:cubicBezTo>
                    <a:cubicBezTo>
                      <a:pt x="1749" y="4345"/>
                      <a:pt x="1702" y="4408"/>
                      <a:pt x="1571" y="4497"/>
                    </a:cubicBezTo>
                    <a:cubicBezTo>
                      <a:pt x="1357" y="4670"/>
                      <a:pt x="1027" y="4738"/>
                      <a:pt x="723" y="4958"/>
                    </a:cubicBezTo>
                    <a:cubicBezTo>
                      <a:pt x="440" y="5173"/>
                      <a:pt x="178" y="5545"/>
                      <a:pt x="89" y="6309"/>
                    </a:cubicBezTo>
                    <a:cubicBezTo>
                      <a:pt x="0" y="7074"/>
                      <a:pt x="220" y="7550"/>
                      <a:pt x="571" y="7922"/>
                    </a:cubicBezTo>
                    <a:cubicBezTo>
                      <a:pt x="917" y="8294"/>
                      <a:pt x="1378" y="8556"/>
                      <a:pt x="1791" y="8928"/>
                    </a:cubicBezTo>
                    <a:cubicBezTo>
                      <a:pt x="2205" y="9299"/>
                      <a:pt x="3059" y="9755"/>
                      <a:pt x="3928" y="10085"/>
                    </a:cubicBezTo>
                    <a:cubicBezTo>
                      <a:pt x="4640" y="10373"/>
                      <a:pt x="5380" y="10588"/>
                      <a:pt x="5935" y="10588"/>
                    </a:cubicBezTo>
                    <a:cubicBezTo>
                      <a:pt x="6045" y="10588"/>
                      <a:pt x="6149" y="10580"/>
                      <a:pt x="6243" y="10561"/>
                    </a:cubicBezTo>
                    <a:cubicBezTo>
                      <a:pt x="6766" y="10457"/>
                      <a:pt x="7269" y="10237"/>
                      <a:pt x="7615" y="9865"/>
                    </a:cubicBezTo>
                    <a:cubicBezTo>
                      <a:pt x="7966" y="9514"/>
                      <a:pt x="8165" y="9038"/>
                      <a:pt x="8097" y="8425"/>
                    </a:cubicBezTo>
                    <a:cubicBezTo>
                      <a:pt x="8008" y="7838"/>
                      <a:pt x="7924" y="7597"/>
                      <a:pt x="7856" y="7419"/>
                    </a:cubicBezTo>
                    <a:cubicBezTo>
                      <a:pt x="7793" y="7247"/>
                      <a:pt x="7772" y="7137"/>
                      <a:pt x="7835" y="6765"/>
                    </a:cubicBezTo>
                    <a:cubicBezTo>
                      <a:pt x="7903" y="6419"/>
                      <a:pt x="7987" y="6309"/>
                      <a:pt x="8076" y="6199"/>
                    </a:cubicBezTo>
                    <a:cubicBezTo>
                      <a:pt x="8118" y="6136"/>
                      <a:pt x="8138" y="6068"/>
                      <a:pt x="8165" y="6005"/>
                    </a:cubicBezTo>
                    <a:cubicBezTo>
                      <a:pt x="8186" y="5916"/>
                      <a:pt x="8186" y="5806"/>
                      <a:pt x="8138" y="5655"/>
                    </a:cubicBezTo>
                    <a:cubicBezTo>
                      <a:pt x="8097" y="5351"/>
                      <a:pt x="7987" y="5173"/>
                      <a:pt x="7877" y="5021"/>
                    </a:cubicBezTo>
                    <a:cubicBezTo>
                      <a:pt x="7772" y="4869"/>
                      <a:pt x="7641" y="4717"/>
                      <a:pt x="7510" y="4434"/>
                    </a:cubicBezTo>
                    <a:cubicBezTo>
                      <a:pt x="7379" y="4125"/>
                      <a:pt x="7379" y="3884"/>
                      <a:pt x="7463" y="3649"/>
                    </a:cubicBezTo>
                    <a:cubicBezTo>
                      <a:pt x="7531" y="3387"/>
                      <a:pt x="7662" y="3099"/>
                      <a:pt x="7725" y="2774"/>
                    </a:cubicBezTo>
                    <a:cubicBezTo>
                      <a:pt x="7793" y="2423"/>
                      <a:pt x="7704" y="1989"/>
                      <a:pt x="7379" y="1575"/>
                    </a:cubicBezTo>
                    <a:cubicBezTo>
                      <a:pt x="7049" y="1135"/>
                      <a:pt x="6484" y="700"/>
                      <a:pt x="5567" y="308"/>
                    </a:cubicBezTo>
                    <a:cubicBezTo>
                      <a:pt x="5066" y="91"/>
                      <a:pt x="4807" y="0"/>
                      <a:pt x="436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67"/>
              <p:cNvSpPr/>
              <p:nvPr/>
            </p:nvSpPr>
            <p:spPr>
              <a:xfrm>
                <a:off x="4225204" y="855677"/>
                <a:ext cx="594419" cy="574496"/>
              </a:xfrm>
              <a:custGeom>
                <a:rect b="b" l="l" r="r" t="t"/>
                <a:pathLst>
                  <a:path extrusionOk="0" h="3231" w="3343">
                    <a:moveTo>
                      <a:pt x="2323" y="1"/>
                    </a:moveTo>
                    <a:cubicBezTo>
                      <a:pt x="1947" y="1"/>
                      <a:pt x="636" y="329"/>
                      <a:pt x="331" y="633"/>
                    </a:cubicBezTo>
                    <a:cubicBezTo>
                      <a:pt x="1" y="963"/>
                      <a:pt x="263" y="1707"/>
                      <a:pt x="483" y="2273"/>
                    </a:cubicBezTo>
                    <a:cubicBezTo>
                      <a:pt x="724" y="2838"/>
                      <a:pt x="896" y="3147"/>
                      <a:pt x="1205" y="3231"/>
                    </a:cubicBezTo>
                    <a:cubicBezTo>
                      <a:pt x="1205" y="3231"/>
                      <a:pt x="1441" y="3058"/>
                      <a:pt x="1619" y="3037"/>
                    </a:cubicBezTo>
                    <a:cubicBezTo>
                      <a:pt x="1792" y="3016"/>
                      <a:pt x="2797" y="2728"/>
                      <a:pt x="3080" y="2534"/>
                    </a:cubicBezTo>
                    <a:cubicBezTo>
                      <a:pt x="3342" y="2314"/>
                      <a:pt x="3232" y="2273"/>
                      <a:pt x="3190" y="2074"/>
                    </a:cubicBezTo>
                    <a:cubicBezTo>
                      <a:pt x="3169" y="1901"/>
                      <a:pt x="3122" y="1550"/>
                      <a:pt x="2928" y="1136"/>
                    </a:cubicBezTo>
                    <a:cubicBezTo>
                      <a:pt x="2750" y="743"/>
                      <a:pt x="2646" y="47"/>
                      <a:pt x="2384" y="5"/>
                    </a:cubicBezTo>
                    <a:cubicBezTo>
                      <a:pt x="2368" y="2"/>
                      <a:pt x="2347" y="1"/>
                      <a:pt x="2323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67"/>
              <p:cNvSpPr/>
              <p:nvPr/>
            </p:nvSpPr>
            <p:spPr>
              <a:xfrm>
                <a:off x="4241206" y="846609"/>
                <a:ext cx="574682" cy="595655"/>
              </a:xfrm>
              <a:custGeom>
                <a:rect b="b" l="l" r="r" t="t"/>
                <a:pathLst>
                  <a:path extrusionOk="0" h="3350" w="3232">
                    <a:moveTo>
                      <a:pt x="2228" y="110"/>
                    </a:moveTo>
                    <a:cubicBezTo>
                      <a:pt x="2257" y="110"/>
                      <a:pt x="2280" y="113"/>
                      <a:pt x="2294" y="119"/>
                    </a:cubicBezTo>
                    <a:cubicBezTo>
                      <a:pt x="2336" y="119"/>
                      <a:pt x="2378" y="161"/>
                      <a:pt x="2425" y="229"/>
                    </a:cubicBezTo>
                    <a:cubicBezTo>
                      <a:pt x="2467" y="292"/>
                      <a:pt x="2508" y="402"/>
                      <a:pt x="2556" y="512"/>
                    </a:cubicBezTo>
                    <a:cubicBezTo>
                      <a:pt x="2618" y="731"/>
                      <a:pt x="2707" y="1014"/>
                      <a:pt x="2791" y="1208"/>
                    </a:cubicBezTo>
                    <a:cubicBezTo>
                      <a:pt x="2969" y="1601"/>
                      <a:pt x="3011" y="1952"/>
                      <a:pt x="3053" y="2151"/>
                    </a:cubicBezTo>
                    <a:cubicBezTo>
                      <a:pt x="3079" y="2255"/>
                      <a:pt x="3100" y="2303"/>
                      <a:pt x="3100" y="2344"/>
                    </a:cubicBezTo>
                    <a:cubicBezTo>
                      <a:pt x="3100" y="2365"/>
                      <a:pt x="3100" y="2386"/>
                      <a:pt x="3079" y="2413"/>
                    </a:cubicBezTo>
                    <a:cubicBezTo>
                      <a:pt x="3053" y="2454"/>
                      <a:pt x="3011" y="2475"/>
                      <a:pt x="2948" y="2543"/>
                    </a:cubicBezTo>
                    <a:cubicBezTo>
                      <a:pt x="2838" y="2627"/>
                      <a:pt x="2508" y="2758"/>
                      <a:pt x="2205" y="2847"/>
                    </a:cubicBezTo>
                    <a:cubicBezTo>
                      <a:pt x="1901" y="2957"/>
                      <a:pt x="1592" y="3020"/>
                      <a:pt x="1529" y="3041"/>
                    </a:cubicBezTo>
                    <a:cubicBezTo>
                      <a:pt x="1419" y="3041"/>
                      <a:pt x="1309" y="3109"/>
                      <a:pt x="1220" y="3151"/>
                    </a:cubicBezTo>
                    <a:cubicBezTo>
                      <a:pt x="1178" y="3172"/>
                      <a:pt x="1136" y="3198"/>
                      <a:pt x="1115" y="3219"/>
                    </a:cubicBezTo>
                    <a:cubicBezTo>
                      <a:pt x="985" y="3172"/>
                      <a:pt x="875" y="3088"/>
                      <a:pt x="765" y="2957"/>
                    </a:cubicBezTo>
                    <a:cubicBezTo>
                      <a:pt x="655" y="2805"/>
                      <a:pt x="566" y="2585"/>
                      <a:pt x="461" y="2303"/>
                    </a:cubicBezTo>
                    <a:cubicBezTo>
                      <a:pt x="330" y="2020"/>
                      <a:pt x="220" y="1690"/>
                      <a:pt x="152" y="1407"/>
                    </a:cubicBezTo>
                    <a:cubicBezTo>
                      <a:pt x="110" y="1124"/>
                      <a:pt x="131" y="862"/>
                      <a:pt x="283" y="731"/>
                    </a:cubicBezTo>
                    <a:cubicBezTo>
                      <a:pt x="351" y="663"/>
                      <a:pt x="503" y="580"/>
                      <a:pt x="676" y="491"/>
                    </a:cubicBezTo>
                    <a:cubicBezTo>
                      <a:pt x="875" y="423"/>
                      <a:pt x="1089" y="339"/>
                      <a:pt x="1309" y="292"/>
                    </a:cubicBezTo>
                    <a:cubicBezTo>
                      <a:pt x="1529" y="229"/>
                      <a:pt x="1744" y="187"/>
                      <a:pt x="1922" y="140"/>
                    </a:cubicBezTo>
                    <a:cubicBezTo>
                      <a:pt x="2044" y="125"/>
                      <a:pt x="2156" y="110"/>
                      <a:pt x="2228" y="110"/>
                    </a:cubicBezTo>
                    <a:close/>
                    <a:moveTo>
                      <a:pt x="2225" y="0"/>
                    </a:moveTo>
                    <a:cubicBezTo>
                      <a:pt x="2144" y="0"/>
                      <a:pt x="2038" y="15"/>
                      <a:pt x="1901" y="30"/>
                    </a:cubicBezTo>
                    <a:cubicBezTo>
                      <a:pt x="1723" y="56"/>
                      <a:pt x="1508" y="119"/>
                      <a:pt x="1288" y="187"/>
                    </a:cubicBezTo>
                    <a:cubicBezTo>
                      <a:pt x="1047" y="229"/>
                      <a:pt x="827" y="318"/>
                      <a:pt x="634" y="402"/>
                    </a:cubicBezTo>
                    <a:cubicBezTo>
                      <a:pt x="435" y="470"/>
                      <a:pt x="283" y="553"/>
                      <a:pt x="199" y="642"/>
                    </a:cubicBezTo>
                    <a:cubicBezTo>
                      <a:pt x="0" y="841"/>
                      <a:pt x="0" y="1124"/>
                      <a:pt x="42" y="1428"/>
                    </a:cubicBezTo>
                    <a:cubicBezTo>
                      <a:pt x="110" y="1732"/>
                      <a:pt x="220" y="2062"/>
                      <a:pt x="351" y="2344"/>
                    </a:cubicBezTo>
                    <a:cubicBezTo>
                      <a:pt x="461" y="2627"/>
                      <a:pt x="566" y="2847"/>
                      <a:pt x="676" y="3020"/>
                    </a:cubicBezTo>
                    <a:cubicBezTo>
                      <a:pt x="806" y="3172"/>
                      <a:pt x="937" y="3282"/>
                      <a:pt x="1115" y="3329"/>
                    </a:cubicBezTo>
                    <a:lnTo>
                      <a:pt x="1136" y="3350"/>
                    </a:lnTo>
                    <a:lnTo>
                      <a:pt x="1157" y="3329"/>
                    </a:lnTo>
                    <a:cubicBezTo>
                      <a:pt x="1157" y="3329"/>
                      <a:pt x="1199" y="3282"/>
                      <a:pt x="1288" y="3240"/>
                    </a:cubicBezTo>
                    <a:cubicBezTo>
                      <a:pt x="1351" y="3198"/>
                      <a:pt x="1461" y="3151"/>
                      <a:pt x="1529" y="3151"/>
                    </a:cubicBezTo>
                    <a:cubicBezTo>
                      <a:pt x="1639" y="3130"/>
                      <a:pt x="1922" y="3067"/>
                      <a:pt x="2247" y="2957"/>
                    </a:cubicBezTo>
                    <a:cubicBezTo>
                      <a:pt x="2556" y="2847"/>
                      <a:pt x="2859" y="2737"/>
                      <a:pt x="3011" y="2627"/>
                    </a:cubicBezTo>
                    <a:cubicBezTo>
                      <a:pt x="3079" y="2564"/>
                      <a:pt x="3142" y="2517"/>
                      <a:pt x="3163" y="2475"/>
                    </a:cubicBezTo>
                    <a:cubicBezTo>
                      <a:pt x="3210" y="2433"/>
                      <a:pt x="3210" y="2386"/>
                      <a:pt x="3231" y="2344"/>
                    </a:cubicBezTo>
                    <a:cubicBezTo>
                      <a:pt x="3231" y="2255"/>
                      <a:pt x="3184" y="2214"/>
                      <a:pt x="3163" y="2125"/>
                    </a:cubicBezTo>
                    <a:cubicBezTo>
                      <a:pt x="3121" y="1952"/>
                      <a:pt x="3100" y="1580"/>
                      <a:pt x="2901" y="1166"/>
                    </a:cubicBezTo>
                    <a:cubicBezTo>
                      <a:pt x="2817" y="972"/>
                      <a:pt x="2728" y="711"/>
                      <a:pt x="2660" y="470"/>
                    </a:cubicBezTo>
                    <a:cubicBezTo>
                      <a:pt x="2618" y="360"/>
                      <a:pt x="2577" y="250"/>
                      <a:pt x="2508" y="161"/>
                    </a:cubicBezTo>
                    <a:cubicBezTo>
                      <a:pt x="2467" y="77"/>
                      <a:pt x="2399" y="9"/>
                      <a:pt x="2315" y="9"/>
                    </a:cubicBezTo>
                    <a:cubicBezTo>
                      <a:pt x="2289" y="3"/>
                      <a:pt x="2259" y="0"/>
                      <a:pt x="22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67"/>
              <p:cNvSpPr/>
              <p:nvPr/>
            </p:nvSpPr>
            <p:spPr>
              <a:xfrm>
                <a:off x="4663858" y="753793"/>
                <a:ext cx="198614" cy="482747"/>
              </a:xfrm>
              <a:custGeom>
                <a:rect b="b" l="l" r="r" t="t"/>
                <a:pathLst>
                  <a:path extrusionOk="0" h="2715" w="1117">
                    <a:moveTo>
                      <a:pt x="781" y="0"/>
                    </a:moveTo>
                    <a:cubicBezTo>
                      <a:pt x="616" y="0"/>
                      <a:pt x="442" y="112"/>
                      <a:pt x="372" y="316"/>
                    </a:cubicBezTo>
                    <a:cubicBezTo>
                      <a:pt x="283" y="578"/>
                      <a:pt x="372" y="772"/>
                      <a:pt x="283" y="945"/>
                    </a:cubicBezTo>
                    <a:cubicBezTo>
                      <a:pt x="221" y="1123"/>
                      <a:pt x="1" y="1253"/>
                      <a:pt x="1" y="1253"/>
                    </a:cubicBezTo>
                    <a:lnTo>
                      <a:pt x="571" y="2715"/>
                    </a:lnTo>
                    <a:cubicBezTo>
                      <a:pt x="571" y="2715"/>
                      <a:pt x="985" y="2411"/>
                      <a:pt x="1006" y="1929"/>
                    </a:cubicBezTo>
                    <a:cubicBezTo>
                      <a:pt x="1027" y="1688"/>
                      <a:pt x="1006" y="1253"/>
                      <a:pt x="964" y="840"/>
                    </a:cubicBezTo>
                    <a:cubicBezTo>
                      <a:pt x="917" y="400"/>
                      <a:pt x="1116" y="117"/>
                      <a:pt x="917" y="28"/>
                    </a:cubicBezTo>
                    <a:cubicBezTo>
                      <a:pt x="874" y="9"/>
                      <a:pt x="828" y="0"/>
                      <a:pt x="781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67"/>
              <p:cNvSpPr/>
              <p:nvPr/>
            </p:nvSpPr>
            <p:spPr>
              <a:xfrm>
                <a:off x="4663858" y="743835"/>
                <a:ext cx="194880" cy="496439"/>
              </a:xfrm>
              <a:custGeom>
                <a:rect b="b" l="l" r="r" t="t"/>
                <a:pathLst>
                  <a:path extrusionOk="0" h="2792" w="1096">
                    <a:moveTo>
                      <a:pt x="765" y="0"/>
                    </a:moveTo>
                    <a:cubicBezTo>
                      <a:pt x="592" y="0"/>
                      <a:pt x="393" y="131"/>
                      <a:pt x="310" y="346"/>
                    </a:cubicBezTo>
                    <a:cubicBezTo>
                      <a:pt x="262" y="477"/>
                      <a:pt x="283" y="608"/>
                      <a:pt x="283" y="718"/>
                    </a:cubicBezTo>
                    <a:cubicBezTo>
                      <a:pt x="283" y="828"/>
                      <a:pt x="283" y="917"/>
                      <a:pt x="241" y="980"/>
                    </a:cubicBezTo>
                    <a:cubicBezTo>
                      <a:pt x="200" y="1090"/>
                      <a:pt x="69" y="1200"/>
                      <a:pt x="1" y="1241"/>
                    </a:cubicBezTo>
                    <a:cubicBezTo>
                      <a:pt x="1" y="1289"/>
                      <a:pt x="22" y="1309"/>
                      <a:pt x="69" y="1351"/>
                    </a:cubicBezTo>
                    <a:lnTo>
                      <a:pt x="69" y="1330"/>
                    </a:lnTo>
                    <a:cubicBezTo>
                      <a:pt x="111" y="1309"/>
                      <a:pt x="262" y="1200"/>
                      <a:pt x="351" y="1027"/>
                    </a:cubicBezTo>
                    <a:cubicBezTo>
                      <a:pt x="393" y="938"/>
                      <a:pt x="393" y="828"/>
                      <a:pt x="393" y="718"/>
                    </a:cubicBezTo>
                    <a:cubicBezTo>
                      <a:pt x="393" y="608"/>
                      <a:pt x="393" y="503"/>
                      <a:pt x="414" y="393"/>
                    </a:cubicBezTo>
                    <a:cubicBezTo>
                      <a:pt x="484" y="205"/>
                      <a:pt x="634" y="109"/>
                      <a:pt x="778" y="109"/>
                    </a:cubicBezTo>
                    <a:cubicBezTo>
                      <a:pt x="819" y="109"/>
                      <a:pt x="858" y="116"/>
                      <a:pt x="896" y="131"/>
                    </a:cubicBezTo>
                    <a:cubicBezTo>
                      <a:pt x="917" y="152"/>
                      <a:pt x="938" y="173"/>
                      <a:pt x="938" y="194"/>
                    </a:cubicBezTo>
                    <a:cubicBezTo>
                      <a:pt x="964" y="241"/>
                      <a:pt x="964" y="283"/>
                      <a:pt x="938" y="346"/>
                    </a:cubicBezTo>
                    <a:cubicBezTo>
                      <a:pt x="938" y="477"/>
                      <a:pt x="896" y="676"/>
                      <a:pt x="917" y="896"/>
                    </a:cubicBezTo>
                    <a:cubicBezTo>
                      <a:pt x="938" y="1330"/>
                      <a:pt x="964" y="1744"/>
                      <a:pt x="964" y="1985"/>
                    </a:cubicBezTo>
                    <a:cubicBezTo>
                      <a:pt x="938" y="2357"/>
                      <a:pt x="676" y="2598"/>
                      <a:pt x="592" y="2661"/>
                    </a:cubicBezTo>
                    <a:lnTo>
                      <a:pt x="592" y="2703"/>
                    </a:lnTo>
                    <a:cubicBezTo>
                      <a:pt x="613" y="2750"/>
                      <a:pt x="613" y="2771"/>
                      <a:pt x="634" y="2792"/>
                    </a:cubicBezTo>
                    <a:cubicBezTo>
                      <a:pt x="744" y="2703"/>
                      <a:pt x="1048" y="2399"/>
                      <a:pt x="1069" y="1985"/>
                    </a:cubicBezTo>
                    <a:cubicBezTo>
                      <a:pt x="1095" y="1744"/>
                      <a:pt x="1069" y="1309"/>
                      <a:pt x="1027" y="896"/>
                    </a:cubicBezTo>
                    <a:cubicBezTo>
                      <a:pt x="1006" y="676"/>
                      <a:pt x="1048" y="503"/>
                      <a:pt x="1048" y="372"/>
                    </a:cubicBezTo>
                    <a:cubicBezTo>
                      <a:pt x="1069" y="304"/>
                      <a:pt x="1069" y="241"/>
                      <a:pt x="1048" y="173"/>
                    </a:cubicBezTo>
                    <a:cubicBezTo>
                      <a:pt x="1048" y="110"/>
                      <a:pt x="1006" y="63"/>
                      <a:pt x="938" y="42"/>
                    </a:cubicBezTo>
                    <a:cubicBezTo>
                      <a:pt x="875" y="21"/>
                      <a:pt x="833" y="0"/>
                      <a:pt x="76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67"/>
              <p:cNvSpPr/>
              <p:nvPr/>
            </p:nvSpPr>
            <p:spPr>
              <a:xfrm>
                <a:off x="4497251" y="538466"/>
                <a:ext cx="166786" cy="375885"/>
              </a:xfrm>
              <a:custGeom>
                <a:rect b="b" l="l" r="r" t="t"/>
                <a:pathLst>
                  <a:path extrusionOk="0" h="2114" w="938">
                    <a:moveTo>
                      <a:pt x="384" y="1"/>
                    </a:moveTo>
                    <a:cubicBezTo>
                      <a:pt x="324" y="1"/>
                      <a:pt x="260" y="12"/>
                      <a:pt x="199" y="19"/>
                    </a:cubicBezTo>
                    <a:cubicBezTo>
                      <a:pt x="0" y="61"/>
                      <a:pt x="68" y="1003"/>
                      <a:pt x="152" y="1396"/>
                    </a:cubicBezTo>
                    <a:cubicBezTo>
                      <a:pt x="241" y="1810"/>
                      <a:pt x="304" y="2114"/>
                      <a:pt x="304" y="2114"/>
                    </a:cubicBezTo>
                    <a:lnTo>
                      <a:pt x="938" y="1852"/>
                    </a:lnTo>
                    <a:cubicBezTo>
                      <a:pt x="938" y="1852"/>
                      <a:pt x="723" y="694"/>
                      <a:pt x="655" y="323"/>
                    </a:cubicBezTo>
                    <a:cubicBezTo>
                      <a:pt x="626" y="54"/>
                      <a:pt x="514" y="1"/>
                      <a:pt x="38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67"/>
              <p:cNvSpPr/>
              <p:nvPr/>
            </p:nvSpPr>
            <p:spPr>
              <a:xfrm>
                <a:off x="4497251" y="530643"/>
                <a:ext cx="178877" cy="349214"/>
              </a:xfrm>
              <a:custGeom>
                <a:rect b="b" l="l" r="r" t="t"/>
                <a:pathLst>
                  <a:path extrusionOk="0" h="1964" w="1006">
                    <a:moveTo>
                      <a:pt x="372" y="0"/>
                    </a:moveTo>
                    <a:cubicBezTo>
                      <a:pt x="304" y="0"/>
                      <a:pt x="241" y="0"/>
                      <a:pt x="173" y="21"/>
                    </a:cubicBezTo>
                    <a:cubicBezTo>
                      <a:pt x="131" y="21"/>
                      <a:pt x="110" y="63"/>
                      <a:pt x="89" y="105"/>
                    </a:cubicBezTo>
                    <a:cubicBezTo>
                      <a:pt x="68" y="131"/>
                      <a:pt x="42" y="173"/>
                      <a:pt x="42" y="236"/>
                    </a:cubicBezTo>
                    <a:cubicBezTo>
                      <a:pt x="21" y="346"/>
                      <a:pt x="0" y="477"/>
                      <a:pt x="0" y="628"/>
                    </a:cubicBezTo>
                    <a:cubicBezTo>
                      <a:pt x="21" y="916"/>
                      <a:pt x="42" y="1262"/>
                      <a:pt x="89" y="1461"/>
                    </a:cubicBezTo>
                    <a:cubicBezTo>
                      <a:pt x="131" y="1634"/>
                      <a:pt x="173" y="1765"/>
                      <a:pt x="199" y="1896"/>
                    </a:cubicBezTo>
                    <a:cubicBezTo>
                      <a:pt x="220" y="1875"/>
                      <a:pt x="262" y="1875"/>
                      <a:pt x="304" y="1854"/>
                    </a:cubicBezTo>
                    <a:cubicBezTo>
                      <a:pt x="283" y="1765"/>
                      <a:pt x="241" y="1613"/>
                      <a:pt x="220" y="1440"/>
                    </a:cubicBezTo>
                    <a:cubicBezTo>
                      <a:pt x="173" y="1241"/>
                      <a:pt x="131" y="916"/>
                      <a:pt x="131" y="628"/>
                    </a:cubicBezTo>
                    <a:cubicBezTo>
                      <a:pt x="131" y="477"/>
                      <a:pt x="131" y="346"/>
                      <a:pt x="152" y="262"/>
                    </a:cubicBezTo>
                    <a:cubicBezTo>
                      <a:pt x="152" y="215"/>
                      <a:pt x="173" y="173"/>
                      <a:pt x="173" y="152"/>
                    </a:cubicBezTo>
                    <a:lnTo>
                      <a:pt x="199" y="131"/>
                    </a:lnTo>
                    <a:cubicBezTo>
                      <a:pt x="252" y="118"/>
                      <a:pt x="300" y="111"/>
                      <a:pt x="344" y="111"/>
                    </a:cubicBezTo>
                    <a:cubicBezTo>
                      <a:pt x="388" y="111"/>
                      <a:pt x="427" y="118"/>
                      <a:pt x="461" y="131"/>
                    </a:cubicBezTo>
                    <a:cubicBezTo>
                      <a:pt x="503" y="131"/>
                      <a:pt x="524" y="152"/>
                      <a:pt x="545" y="194"/>
                    </a:cubicBezTo>
                    <a:cubicBezTo>
                      <a:pt x="566" y="215"/>
                      <a:pt x="592" y="283"/>
                      <a:pt x="613" y="367"/>
                    </a:cubicBezTo>
                    <a:cubicBezTo>
                      <a:pt x="655" y="738"/>
                      <a:pt x="828" y="1655"/>
                      <a:pt x="875" y="1833"/>
                    </a:cubicBezTo>
                    <a:cubicBezTo>
                      <a:pt x="896" y="1854"/>
                      <a:pt x="938" y="1896"/>
                      <a:pt x="959" y="1964"/>
                    </a:cubicBezTo>
                    <a:lnTo>
                      <a:pt x="1006" y="1938"/>
                    </a:lnTo>
                    <a:lnTo>
                      <a:pt x="1006" y="1896"/>
                    </a:lnTo>
                    <a:cubicBezTo>
                      <a:pt x="1006" y="1896"/>
                      <a:pt x="765" y="738"/>
                      <a:pt x="723" y="367"/>
                    </a:cubicBezTo>
                    <a:cubicBezTo>
                      <a:pt x="697" y="262"/>
                      <a:pt x="676" y="173"/>
                      <a:pt x="655" y="131"/>
                    </a:cubicBezTo>
                    <a:cubicBezTo>
                      <a:pt x="613" y="63"/>
                      <a:pt x="545" y="42"/>
                      <a:pt x="503" y="21"/>
                    </a:cubicBezTo>
                    <a:cubicBezTo>
                      <a:pt x="461" y="0"/>
                      <a:pt x="414" y="0"/>
                      <a:pt x="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67"/>
              <p:cNvSpPr/>
              <p:nvPr/>
            </p:nvSpPr>
            <p:spPr>
              <a:xfrm>
                <a:off x="4396611" y="502549"/>
                <a:ext cx="197547" cy="438829"/>
              </a:xfrm>
              <a:custGeom>
                <a:rect b="b" l="l" r="r" t="t"/>
                <a:pathLst>
                  <a:path extrusionOk="0" h="2468" w="1111">
                    <a:moveTo>
                      <a:pt x="450" y="0"/>
                    </a:moveTo>
                    <a:cubicBezTo>
                      <a:pt x="146" y="0"/>
                      <a:pt x="42" y="343"/>
                      <a:pt x="22" y="765"/>
                    </a:cubicBezTo>
                    <a:cubicBezTo>
                      <a:pt x="1" y="1205"/>
                      <a:pt x="111" y="1750"/>
                      <a:pt x="194" y="2075"/>
                    </a:cubicBezTo>
                    <a:cubicBezTo>
                      <a:pt x="283" y="2405"/>
                      <a:pt x="393" y="2467"/>
                      <a:pt x="393" y="2467"/>
                    </a:cubicBezTo>
                    <a:lnTo>
                      <a:pt x="1111" y="2143"/>
                    </a:lnTo>
                    <a:cubicBezTo>
                      <a:pt x="1111" y="2143"/>
                      <a:pt x="896" y="1441"/>
                      <a:pt x="828" y="786"/>
                    </a:cubicBezTo>
                    <a:cubicBezTo>
                      <a:pt x="786" y="132"/>
                      <a:pt x="786" y="27"/>
                      <a:pt x="477" y="1"/>
                    </a:cubicBezTo>
                    <a:cubicBezTo>
                      <a:pt x="468" y="0"/>
                      <a:pt x="459" y="0"/>
                      <a:pt x="450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67"/>
              <p:cNvSpPr/>
              <p:nvPr/>
            </p:nvSpPr>
            <p:spPr>
              <a:xfrm>
                <a:off x="4388254" y="491525"/>
                <a:ext cx="205904" cy="411624"/>
              </a:xfrm>
              <a:custGeom>
                <a:rect b="b" l="l" r="r" t="t"/>
                <a:pathLst>
                  <a:path extrusionOk="0" h="2315" w="1158">
                    <a:moveTo>
                      <a:pt x="482" y="0"/>
                    </a:moveTo>
                    <a:cubicBezTo>
                      <a:pt x="330" y="21"/>
                      <a:pt x="199" y="110"/>
                      <a:pt x="131" y="241"/>
                    </a:cubicBezTo>
                    <a:cubicBezTo>
                      <a:pt x="69" y="393"/>
                      <a:pt x="27" y="613"/>
                      <a:pt x="27" y="827"/>
                    </a:cubicBezTo>
                    <a:cubicBezTo>
                      <a:pt x="0" y="1267"/>
                      <a:pt x="110" y="1812"/>
                      <a:pt x="199" y="2158"/>
                    </a:cubicBezTo>
                    <a:cubicBezTo>
                      <a:pt x="199" y="2205"/>
                      <a:pt x="220" y="2268"/>
                      <a:pt x="241" y="2315"/>
                    </a:cubicBezTo>
                    <a:cubicBezTo>
                      <a:pt x="262" y="2289"/>
                      <a:pt x="309" y="2289"/>
                      <a:pt x="351" y="2268"/>
                    </a:cubicBezTo>
                    <a:cubicBezTo>
                      <a:pt x="330" y="2226"/>
                      <a:pt x="309" y="2184"/>
                      <a:pt x="309" y="2116"/>
                    </a:cubicBezTo>
                    <a:cubicBezTo>
                      <a:pt x="220" y="1791"/>
                      <a:pt x="110" y="1241"/>
                      <a:pt x="131" y="827"/>
                    </a:cubicBezTo>
                    <a:cubicBezTo>
                      <a:pt x="131" y="613"/>
                      <a:pt x="178" y="414"/>
                      <a:pt x="241" y="304"/>
                    </a:cubicBezTo>
                    <a:cubicBezTo>
                      <a:pt x="301" y="189"/>
                      <a:pt x="356" y="127"/>
                      <a:pt x="471" y="127"/>
                    </a:cubicBezTo>
                    <a:cubicBezTo>
                      <a:pt x="487" y="127"/>
                      <a:pt x="505" y="128"/>
                      <a:pt x="524" y="131"/>
                    </a:cubicBezTo>
                    <a:cubicBezTo>
                      <a:pt x="592" y="131"/>
                      <a:pt x="634" y="131"/>
                      <a:pt x="681" y="152"/>
                    </a:cubicBezTo>
                    <a:cubicBezTo>
                      <a:pt x="702" y="173"/>
                      <a:pt x="723" y="194"/>
                      <a:pt x="744" y="241"/>
                    </a:cubicBezTo>
                    <a:cubicBezTo>
                      <a:pt x="786" y="325"/>
                      <a:pt x="786" y="524"/>
                      <a:pt x="833" y="848"/>
                    </a:cubicBezTo>
                    <a:cubicBezTo>
                      <a:pt x="875" y="1330"/>
                      <a:pt x="985" y="1812"/>
                      <a:pt x="1048" y="2053"/>
                    </a:cubicBezTo>
                    <a:cubicBezTo>
                      <a:pt x="1095" y="2027"/>
                      <a:pt x="1137" y="2027"/>
                      <a:pt x="1158" y="2027"/>
                    </a:cubicBezTo>
                    <a:cubicBezTo>
                      <a:pt x="1095" y="1765"/>
                      <a:pt x="985" y="1288"/>
                      <a:pt x="943" y="848"/>
                    </a:cubicBezTo>
                    <a:cubicBezTo>
                      <a:pt x="896" y="524"/>
                      <a:pt x="896" y="325"/>
                      <a:pt x="854" y="194"/>
                    </a:cubicBezTo>
                    <a:cubicBezTo>
                      <a:pt x="833" y="131"/>
                      <a:pt x="786" y="89"/>
                      <a:pt x="723" y="63"/>
                    </a:cubicBezTo>
                    <a:cubicBezTo>
                      <a:pt x="681" y="21"/>
                      <a:pt x="613" y="21"/>
                      <a:pt x="524" y="21"/>
                    </a:cubicBezTo>
                    <a:cubicBezTo>
                      <a:pt x="503" y="21"/>
                      <a:pt x="503" y="0"/>
                      <a:pt x="48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67"/>
              <p:cNvSpPr/>
              <p:nvPr/>
            </p:nvSpPr>
            <p:spPr>
              <a:xfrm>
                <a:off x="4310907" y="581496"/>
                <a:ext cx="179055" cy="383175"/>
              </a:xfrm>
              <a:custGeom>
                <a:rect b="b" l="l" r="r" t="t"/>
                <a:pathLst>
                  <a:path extrusionOk="0" h="2155" w="1007">
                    <a:moveTo>
                      <a:pt x="470" y="1"/>
                    </a:moveTo>
                    <a:cubicBezTo>
                      <a:pt x="412" y="1"/>
                      <a:pt x="347" y="32"/>
                      <a:pt x="284" y="107"/>
                    </a:cubicBezTo>
                    <a:cubicBezTo>
                      <a:pt x="111" y="280"/>
                      <a:pt x="1" y="452"/>
                      <a:pt x="69" y="1065"/>
                    </a:cubicBezTo>
                    <a:cubicBezTo>
                      <a:pt x="153" y="1678"/>
                      <a:pt x="284" y="2154"/>
                      <a:pt x="284" y="2154"/>
                    </a:cubicBezTo>
                    <a:lnTo>
                      <a:pt x="1006" y="1872"/>
                    </a:lnTo>
                    <a:cubicBezTo>
                      <a:pt x="1006" y="1872"/>
                      <a:pt x="917" y="1631"/>
                      <a:pt x="807" y="1259"/>
                    </a:cubicBezTo>
                    <a:cubicBezTo>
                      <a:pt x="697" y="892"/>
                      <a:pt x="723" y="301"/>
                      <a:pt x="655" y="149"/>
                    </a:cubicBezTo>
                    <a:cubicBezTo>
                      <a:pt x="619" y="61"/>
                      <a:pt x="551" y="1"/>
                      <a:pt x="470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67"/>
              <p:cNvSpPr/>
              <p:nvPr/>
            </p:nvSpPr>
            <p:spPr>
              <a:xfrm>
                <a:off x="4307173" y="572428"/>
                <a:ext cx="182789" cy="372685"/>
              </a:xfrm>
              <a:custGeom>
                <a:rect b="b" l="l" r="r" t="t"/>
                <a:pathLst>
                  <a:path extrusionOk="0" h="2096" w="1028">
                    <a:moveTo>
                      <a:pt x="483" y="1"/>
                    </a:moveTo>
                    <a:cubicBezTo>
                      <a:pt x="415" y="1"/>
                      <a:pt x="326" y="48"/>
                      <a:pt x="263" y="111"/>
                    </a:cubicBezTo>
                    <a:cubicBezTo>
                      <a:pt x="174" y="200"/>
                      <a:pt x="90" y="310"/>
                      <a:pt x="43" y="462"/>
                    </a:cubicBezTo>
                    <a:cubicBezTo>
                      <a:pt x="22" y="592"/>
                      <a:pt x="1" y="812"/>
                      <a:pt x="43" y="1116"/>
                    </a:cubicBezTo>
                    <a:cubicBezTo>
                      <a:pt x="90" y="1551"/>
                      <a:pt x="174" y="1923"/>
                      <a:pt x="221" y="2095"/>
                    </a:cubicBezTo>
                    <a:cubicBezTo>
                      <a:pt x="263" y="2074"/>
                      <a:pt x="284" y="2054"/>
                      <a:pt x="326" y="2033"/>
                    </a:cubicBezTo>
                    <a:cubicBezTo>
                      <a:pt x="284" y="1860"/>
                      <a:pt x="195" y="1530"/>
                      <a:pt x="153" y="1095"/>
                    </a:cubicBezTo>
                    <a:cubicBezTo>
                      <a:pt x="111" y="786"/>
                      <a:pt x="132" y="613"/>
                      <a:pt x="174" y="482"/>
                    </a:cubicBezTo>
                    <a:cubicBezTo>
                      <a:pt x="195" y="352"/>
                      <a:pt x="263" y="289"/>
                      <a:pt x="326" y="200"/>
                    </a:cubicBezTo>
                    <a:cubicBezTo>
                      <a:pt x="394" y="131"/>
                      <a:pt x="450" y="103"/>
                      <a:pt x="491" y="103"/>
                    </a:cubicBezTo>
                    <a:cubicBezTo>
                      <a:pt x="504" y="103"/>
                      <a:pt x="515" y="106"/>
                      <a:pt x="525" y="111"/>
                    </a:cubicBezTo>
                    <a:cubicBezTo>
                      <a:pt x="566" y="111"/>
                      <a:pt x="614" y="158"/>
                      <a:pt x="634" y="221"/>
                    </a:cubicBezTo>
                    <a:cubicBezTo>
                      <a:pt x="634" y="242"/>
                      <a:pt x="655" y="310"/>
                      <a:pt x="655" y="393"/>
                    </a:cubicBezTo>
                    <a:cubicBezTo>
                      <a:pt x="655" y="482"/>
                      <a:pt x="676" y="571"/>
                      <a:pt x="676" y="681"/>
                    </a:cubicBezTo>
                    <a:cubicBezTo>
                      <a:pt x="697" y="896"/>
                      <a:pt x="718" y="1137"/>
                      <a:pt x="786" y="1336"/>
                    </a:cubicBezTo>
                    <a:cubicBezTo>
                      <a:pt x="849" y="1530"/>
                      <a:pt x="896" y="1682"/>
                      <a:pt x="917" y="1771"/>
                    </a:cubicBezTo>
                    <a:cubicBezTo>
                      <a:pt x="959" y="1750"/>
                      <a:pt x="980" y="1750"/>
                      <a:pt x="1027" y="1729"/>
                    </a:cubicBezTo>
                    <a:cubicBezTo>
                      <a:pt x="980" y="1619"/>
                      <a:pt x="938" y="1488"/>
                      <a:pt x="896" y="1289"/>
                    </a:cubicBezTo>
                    <a:cubicBezTo>
                      <a:pt x="828" y="1116"/>
                      <a:pt x="807" y="875"/>
                      <a:pt x="786" y="681"/>
                    </a:cubicBezTo>
                    <a:cubicBezTo>
                      <a:pt x="786" y="571"/>
                      <a:pt x="786" y="462"/>
                      <a:pt x="765" y="393"/>
                    </a:cubicBezTo>
                    <a:cubicBezTo>
                      <a:pt x="765" y="310"/>
                      <a:pt x="744" y="242"/>
                      <a:pt x="744" y="179"/>
                    </a:cubicBezTo>
                    <a:cubicBezTo>
                      <a:pt x="697" y="90"/>
                      <a:pt x="634" y="27"/>
                      <a:pt x="54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67"/>
              <p:cNvSpPr/>
              <p:nvPr/>
            </p:nvSpPr>
            <p:spPr>
              <a:xfrm>
                <a:off x="4190886" y="685692"/>
                <a:ext cx="197547" cy="391710"/>
              </a:xfrm>
              <a:custGeom>
                <a:rect b="b" l="l" r="r" t="t"/>
                <a:pathLst>
                  <a:path extrusionOk="0" h="2203" w="1111">
                    <a:moveTo>
                      <a:pt x="413" y="0"/>
                    </a:moveTo>
                    <a:cubicBezTo>
                      <a:pt x="266" y="0"/>
                      <a:pt x="106" y="101"/>
                      <a:pt x="63" y="411"/>
                    </a:cubicBezTo>
                    <a:cubicBezTo>
                      <a:pt x="0" y="914"/>
                      <a:pt x="372" y="2202"/>
                      <a:pt x="372" y="2202"/>
                    </a:cubicBezTo>
                    <a:cubicBezTo>
                      <a:pt x="372" y="2202"/>
                      <a:pt x="1006" y="1720"/>
                      <a:pt x="1069" y="1568"/>
                    </a:cubicBezTo>
                    <a:cubicBezTo>
                      <a:pt x="1110" y="1417"/>
                      <a:pt x="1027" y="1375"/>
                      <a:pt x="896" y="1134"/>
                    </a:cubicBezTo>
                    <a:cubicBezTo>
                      <a:pt x="765" y="893"/>
                      <a:pt x="786" y="238"/>
                      <a:pt x="634" y="86"/>
                    </a:cubicBezTo>
                    <a:cubicBezTo>
                      <a:pt x="585" y="37"/>
                      <a:pt x="501" y="0"/>
                      <a:pt x="41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67"/>
              <p:cNvSpPr/>
              <p:nvPr/>
            </p:nvSpPr>
            <p:spPr>
              <a:xfrm>
                <a:off x="4187152" y="673957"/>
                <a:ext cx="197547" cy="419270"/>
              </a:xfrm>
              <a:custGeom>
                <a:rect b="b" l="l" r="r" t="t"/>
                <a:pathLst>
                  <a:path extrusionOk="0" h="2358" w="1111">
                    <a:moveTo>
                      <a:pt x="435" y="0"/>
                    </a:moveTo>
                    <a:cubicBezTo>
                      <a:pt x="393" y="0"/>
                      <a:pt x="372" y="0"/>
                      <a:pt x="325" y="21"/>
                    </a:cubicBezTo>
                    <a:cubicBezTo>
                      <a:pt x="194" y="63"/>
                      <a:pt x="63" y="194"/>
                      <a:pt x="42" y="456"/>
                    </a:cubicBezTo>
                    <a:cubicBezTo>
                      <a:pt x="0" y="739"/>
                      <a:pt x="84" y="1179"/>
                      <a:pt x="173" y="1572"/>
                    </a:cubicBezTo>
                    <a:cubicBezTo>
                      <a:pt x="262" y="1964"/>
                      <a:pt x="346" y="2268"/>
                      <a:pt x="346" y="2268"/>
                    </a:cubicBezTo>
                    <a:lnTo>
                      <a:pt x="372" y="2357"/>
                    </a:lnTo>
                    <a:lnTo>
                      <a:pt x="435" y="2310"/>
                    </a:lnTo>
                    <a:cubicBezTo>
                      <a:pt x="435" y="2247"/>
                      <a:pt x="414" y="2179"/>
                      <a:pt x="435" y="2137"/>
                    </a:cubicBezTo>
                    <a:cubicBezTo>
                      <a:pt x="393" y="2048"/>
                      <a:pt x="346" y="1833"/>
                      <a:pt x="283" y="1551"/>
                    </a:cubicBezTo>
                    <a:cubicBezTo>
                      <a:pt x="194" y="1158"/>
                      <a:pt x="131" y="718"/>
                      <a:pt x="152" y="477"/>
                    </a:cubicBezTo>
                    <a:cubicBezTo>
                      <a:pt x="173" y="241"/>
                      <a:pt x="262" y="152"/>
                      <a:pt x="372" y="131"/>
                    </a:cubicBezTo>
                    <a:cubicBezTo>
                      <a:pt x="387" y="128"/>
                      <a:pt x="404" y="126"/>
                      <a:pt x="420" y="126"/>
                    </a:cubicBezTo>
                    <a:cubicBezTo>
                      <a:pt x="494" y="126"/>
                      <a:pt x="574" y="160"/>
                      <a:pt x="608" y="194"/>
                    </a:cubicBezTo>
                    <a:cubicBezTo>
                      <a:pt x="634" y="215"/>
                      <a:pt x="655" y="283"/>
                      <a:pt x="676" y="372"/>
                    </a:cubicBezTo>
                    <a:cubicBezTo>
                      <a:pt x="697" y="435"/>
                      <a:pt x="718" y="545"/>
                      <a:pt x="718" y="655"/>
                    </a:cubicBezTo>
                    <a:cubicBezTo>
                      <a:pt x="765" y="870"/>
                      <a:pt x="786" y="1090"/>
                      <a:pt x="870" y="1242"/>
                    </a:cubicBezTo>
                    <a:cubicBezTo>
                      <a:pt x="917" y="1331"/>
                      <a:pt x="980" y="1420"/>
                      <a:pt x="1001" y="1462"/>
                    </a:cubicBezTo>
                    <a:cubicBezTo>
                      <a:pt x="1027" y="1441"/>
                      <a:pt x="1069" y="1420"/>
                      <a:pt x="1110" y="1394"/>
                    </a:cubicBezTo>
                    <a:cubicBezTo>
                      <a:pt x="1069" y="1352"/>
                      <a:pt x="1027" y="1289"/>
                      <a:pt x="959" y="1179"/>
                    </a:cubicBezTo>
                    <a:cubicBezTo>
                      <a:pt x="917" y="1069"/>
                      <a:pt x="870" y="849"/>
                      <a:pt x="849" y="634"/>
                    </a:cubicBezTo>
                    <a:cubicBezTo>
                      <a:pt x="828" y="524"/>
                      <a:pt x="807" y="435"/>
                      <a:pt x="786" y="325"/>
                    </a:cubicBezTo>
                    <a:cubicBezTo>
                      <a:pt x="765" y="241"/>
                      <a:pt x="739" y="173"/>
                      <a:pt x="697" y="131"/>
                    </a:cubicBezTo>
                    <a:cubicBezTo>
                      <a:pt x="634" y="42"/>
                      <a:pt x="524" y="0"/>
                      <a:pt x="43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67"/>
              <p:cNvSpPr/>
              <p:nvPr/>
            </p:nvSpPr>
            <p:spPr>
              <a:xfrm>
                <a:off x="4350025" y="1266949"/>
                <a:ext cx="942571" cy="1091205"/>
              </a:xfrm>
              <a:custGeom>
                <a:rect b="b" l="l" r="r" t="t"/>
                <a:pathLst>
                  <a:path extrusionOk="0" h="6137" w="5301">
                    <a:moveTo>
                      <a:pt x="2338" y="0"/>
                    </a:moveTo>
                    <a:cubicBezTo>
                      <a:pt x="1787" y="0"/>
                      <a:pt x="720" y="365"/>
                      <a:pt x="393" y="635"/>
                    </a:cubicBezTo>
                    <a:cubicBezTo>
                      <a:pt x="1" y="939"/>
                      <a:pt x="242" y="2578"/>
                      <a:pt x="1593" y="4343"/>
                    </a:cubicBezTo>
                    <a:cubicBezTo>
                      <a:pt x="2864" y="5963"/>
                      <a:pt x="3578" y="6136"/>
                      <a:pt x="4126" y="6136"/>
                    </a:cubicBezTo>
                    <a:cubicBezTo>
                      <a:pt x="4169" y="6136"/>
                      <a:pt x="4212" y="6135"/>
                      <a:pt x="4253" y="6134"/>
                    </a:cubicBezTo>
                    <a:cubicBezTo>
                      <a:pt x="4845" y="6092"/>
                      <a:pt x="5300" y="4018"/>
                      <a:pt x="5300" y="4018"/>
                    </a:cubicBezTo>
                    <a:cubicBezTo>
                      <a:pt x="5300" y="4018"/>
                      <a:pt x="4122" y="3384"/>
                      <a:pt x="3598" y="2248"/>
                    </a:cubicBezTo>
                    <a:cubicBezTo>
                      <a:pt x="3075" y="1117"/>
                      <a:pt x="2944" y="242"/>
                      <a:pt x="2598" y="49"/>
                    </a:cubicBezTo>
                    <a:cubicBezTo>
                      <a:pt x="2539" y="15"/>
                      <a:pt x="2449" y="0"/>
                      <a:pt x="2338" y="0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67"/>
              <p:cNvSpPr/>
              <p:nvPr/>
            </p:nvSpPr>
            <p:spPr>
              <a:xfrm>
                <a:off x="4377052" y="1257347"/>
                <a:ext cx="927635" cy="1109874"/>
              </a:xfrm>
              <a:custGeom>
                <a:rect b="b" l="l" r="r" t="t"/>
                <a:pathLst>
                  <a:path extrusionOk="0" h="6242" w="5217">
                    <a:moveTo>
                      <a:pt x="2226" y="110"/>
                    </a:moveTo>
                    <a:cubicBezTo>
                      <a:pt x="2316" y="110"/>
                      <a:pt x="2383" y="120"/>
                      <a:pt x="2420" y="144"/>
                    </a:cubicBezTo>
                    <a:cubicBezTo>
                      <a:pt x="2551" y="233"/>
                      <a:pt x="2682" y="495"/>
                      <a:pt x="2839" y="862"/>
                    </a:cubicBezTo>
                    <a:cubicBezTo>
                      <a:pt x="2970" y="1255"/>
                      <a:pt x="3143" y="1757"/>
                      <a:pt x="3405" y="2328"/>
                    </a:cubicBezTo>
                    <a:cubicBezTo>
                      <a:pt x="3928" y="3459"/>
                      <a:pt x="5018" y="4051"/>
                      <a:pt x="5086" y="4093"/>
                    </a:cubicBezTo>
                    <a:cubicBezTo>
                      <a:pt x="5086" y="4135"/>
                      <a:pt x="4976" y="4596"/>
                      <a:pt x="4803" y="5099"/>
                    </a:cubicBezTo>
                    <a:cubicBezTo>
                      <a:pt x="4693" y="5360"/>
                      <a:pt x="4583" y="5601"/>
                      <a:pt x="4473" y="5795"/>
                    </a:cubicBezTo>
                    <a:cubicBezTo>
                      <a:pt x="4342" y="5994"/>
                      <a:pt x="4211" y="6125"/>
                      <a:pt x="4101" y="6125"/>
                    </a:cubicBezTo>
                    <a:cubicBezTo>
                      <a:pt x="4037" y="6130"/>
                      <a:pt x="3971" y="6133"/>
                      <a:pt x="3904" y="6133"/>
                    </a:cubicBezTo>
                    <a:cubicBezTo>
                      <a:pt x="3674" y="6133"/>
                      <a:pt x="3420" y="6091"/>
                      <a:pt x="3101" y="5905"/>
                    </a:cubicBezTo>
                    <a:cubicBezTo>
                      <a:pt x="2682" y="5685"/>
                      <a:pt x="2184" y="5229"/>
                      <a:pt x="1483" y="4355"/>
                    </a:cubicBezTo>
                    <a:cubicBezTo>
                      <a:pt x="807" y="3480"/>
                      <a:pt x="414" y="2632"/>
                      <a:pt x="241" y="1977"/>
                    </a:cubicBezTo>
                    <a:cubicBezTo>
                      <a:pt x="152" y="1647"/>
                      <a:pt x="132" y="1365"/>
                      <a:pt x="132" y="1150"/>
                    </a:cubicBezTo>
                    <a:cubicBezTo>
                      <a:pt x="152" y="930"/>
                      <a:pt x="194" y="778"/>
                      <a:pt x="283" y="731"/>
                    </a:cubicBezTo>
                    <a:cubicBezTo>
                      <a:pt x="456" y="579"/>
                      <a:pt x="917" y="385"/>
                      <a:pt x="1373" y="254"/>
                    </a:cubicBezTo>
                    <a:cubicBezTo>
                      <a:pt x="1593" y="186"/>
                      <a:pt x="1834" y="144"/>
                      <a:pt x="2006" y="123"/>
                    </a:cubicBezTo>
                    <a:cubicBezTo>
                      <a:pt x="2089" y="115"/>
                      <a:pt x="2163" y="110"/>
                      <a:pt x="2226" y="110"/>
                    </a:cubicBezTo>
                    <a:close/>
                    <a:moveTo>
                      <a:pt x="2206" y="1"/>
                    </a:moveTo>
                    <a:cubicBezTo>
                      <a:pt x="2146" y="1"/>
                      <a:pt x="2079" y="6"/>
                      <a:pt x="2006" y="14"/>
                    </a:cubicBezTo>
                    <a:cubicBezTo>
                      <a:pt x="1813" y="34"/>
                      <a:pt x="1572" y="76"/>
                      <a:pt x="1331" y="144"/>
                    </a:cubicBezTo>
                    <a:cubicBezTo>
                      <a:pt x="875" y="275"/>
                      <a:pt x="414" y="469"/>
                      <a:pt x="194" y="647"/>
                    </a:cubicBezTo>
                    <a:cubicBezTo>
                      <a:pt x="90" y="731"/>
                      <a:pt x="22" y="909"/>
                      <a:pt x="22" y="1150"/>
                    </a:cubicBezTo>
                    <a:cubicBezTo>
                      <a:pt x="1" y="1365"/>
                      <a:pt x="42" y="1674"/>
                      <a:pt x="132" y="1998"/>
                    </a:cubicBezTo>
                    <a:cubicBezTo>
                      <a:pt x="304" y="2674"/>
                      <a:pt x="718" y="3548"/>
                      <a:pt x="1399" y="4423"/>
                    </a:cubicBezTo>
                    <a:cubicBezTo>
                      <a:pt x="2095" y="5292"/>
                      <a:pt x="2619" y="5774"/>
                      <a:pt x="3054" y="6015"/>
                    </a:cubicBezTo>
                    <a:cubicBezTo>
                      <a:pt x="3385" y="6196"/>
                      <a:pt x="3650" y="6241"/>
                      <a:pt x="3891" y="6241"/>
                    </a:cubicBezTo>
                    <a:cubicBezTo>
                      <a:pt x="3970" y="6241"/>
                      <a:pt x="4047" y="6236"/>
                      <a:pt x="4122" y="6230"/>
                    </a:cubicBezTo>
                    <a:cubicBezTo>
                      <a:pt x="4300" y="6230"/>
                      <a:pt x="4431" y="6057"/>
                      <a:pt x="4562" y="5863"/>
                    </a:cubicBezTo>
                    <a:cubicBezTo>
                      <a:pt x="4693" y="5664"/>
                      <a:pt x="4803" y="5402"/>
                      <a:pt x="4908" y="5120"/>
                    </a:cubicBezTo>
                    <a:cubicBezTo>
                      <a:pt x="5086" y="4596"/>
                      <a:pt x="5217" y="4093"/>
                      <a:pt x="5217" y="4093"/>
                    </a:cubicBezTo>
                    <a:lnTo>
                      <a:pt x="5217" y="4051"/>
                    </a:lnTo>
                    <a:lnTo>
                      <a:pt x="5169" y="4030"/>
                    </a:lnTo>
                    <a:cubicBezTo>
                      <a:pt x="5169" y="4030"/>
                      <a:pt x="4017" y="3397"/>
                      <a:pt x="3515" y="2281"/>
                    </a:cubicBezTo>
                    <a:cubicBezTo>
                      <a:pt x="3253" y="1716"/>
                      <a:pt x="3075" y="1213"/>
                      <a:pt x="2944" y="841"/>
                    </a:cubicBezTo>
                    <a:cubicBezTo>
                      <a:pt x="2792" y="448"/>
                      <a:pt x="2682" y="165"/>
                      <a:pt x="2467" y="55"/>
                    </a:cubicBezTo>
                    <a:cubicBezTo>
                      <a:pt x="2397" y="16"/>
                      <a:pt x="2311" y="1"/>
                      <a:pt x="220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67"/>
              <p:cNvSpPr/>
              <p:nvPr/>
            </p:nvSpPr>
            <p:spPr>
              <a:xfrm>
                <a:off x="3859451" y="2984758"/>
                <a:ext cx="1499294" cy="832139"/>
              </a:xfrm>
              <a:custGeom>
                <a:rect b="b" l="l" r="r" t="t"/>
                <a:pathLst>
                  <a:path extrusionOk="0" h="4680" w="8432">
                    <a:moveTo>
                      <a:pt x="1386" y="0"/>
                    </a:moveTo>
                    <a:cubicBezTo>
                      <a:pt x="542" y="0"/>
                      <a:pt x="0" y="1032"/>
                      <a:pt x="225" y="1841"/>
                    </a:cubicBezTo>
                    <a:cubicBezTo>
                      <a:pt x="466" y="2694"/>
                      <a:pt x="2168" y="2909"/>
                      <a:pt x="3456" y="3349"/>
                    </a:cubicBezTo>
                    <a:cubicBezTo>
                      <a:pt x="4745" y="3784"/>
                      <a:pt x="6729" y="4679"/>
                      <a:pt x="6729" y="4679"/>
                    </a:cubicBezTo>
                    <a:cubicBezTo>
                      <a:pt x="6729" y="4679"/>
                      <a:pt x="8190" y="4176"/>
                      <a:pt x="8300" y="3323"/>
                    </a:cubicBezTo>
                    <a:cubicBezTo>
                      <a:pt x="8431" y="2474"/>
                      <a:pt x="7908" y="1820"/>
                      <a:pt x="7908" y="1820"/>
                    </a:cubicBezTo>
                    <a:lnTo>
                      <a:pt x="5509" y="641"/>
                    </a:lnTo>
                    <a:cubicBezTo>
                      <a:pt x="5509" y="641"/>
                      <a:pt x="2451" y="118"/>
                      <a:pt x="1513" y="8"/>
                    </a:cubicBezTo>
                    <a:cubicBezTo>
                      <a:pt x="1470" y="3"/>
                      <a:pt x="1428" y="0"/>
                      <a:pt x="1386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67"/>
              <p:cNvSpPr/>
              <p:nvPr/>
            </p:nvSpPr>
            <p:spPr>
              <a:xfrm>
                <a:off x="3868697" y="2973912"/>
                <a:ext cx="1497516" cy="850275"/>
              </a:xfrm>
              <a:custGeom>
                <a:rect b="b" l="l" r="r" t="t"/>
                <a:pathLst>
                  <a:path extrusionOk="0" h="4782" w="8422">
                    <a:moveTo>
                      <a:pt x="1315" y="125"/>
                    </a:moveTo>
                    <a:cubicBezTo>
                      <a:pt x="1363" y="125"/>
                      <a:pt x="1412" y="129"/>
                      <a:pt x="1461" y="137"/>
                    </a:cubicBezTo>
                    <a:cubicBezTo>
                      <a:pt x="2378" y="242"/>
                      <a:pt x="5436" y="765"/>
                      <a:pt x="5436" y="765"/>
                    </a:cubicBezTo>
                    <a:lnTo>
                      <a:pt x="7814" y="1923"/>
                    </a:lnTo>
                    <a:cubicBezTo>
                      <a:pt x="7835" y="1923"/>
                      <a:pt x="8316" y="2556"/>
                      <a:pt x="8206" y="3384"/>
                    </a:cubicBezTo>
                    <a:cubicBezTo>
                      <a:pt x="8138" y="3776"/>
                      <a:pt x="7767" y="4106"/>
                      <a:pt x="7400" y="4326"/>
                    </a:cubicBezTo>
                    <a:cubicBezTo>
                      <a:pt x="7028" y="4541"/>
                      <a:pt x="6698" y="4651"/>
                      <a:pt x="6677" y="4672"/>
                    </a:cubicBezTo>
                    <a:cubicBezTo>
                      <a:pt x="6656" y="4651"/>
                      <a:pt x="4713" y="3776"/>
                      <a:pt x="3425" y="3342"/>
                    </a:cubicBezTo>
                    <a:cubicBezTo>
                      <a:pt x="2771" y="3122"/>
                      <a:pt x="2032" y="2970"/>
                      <a:pt x="1419" y="2755"/>
                    </a:cubicBezTo>
                    <a:cubicBezTo>
                      <a:pt x="1116" y="2645"/>
                      <a:pt x="854" y="2535"/>
                      <a:pt x="634" y="2383"/>
                    </a:cubicBezTo>
                    <a:cubicBezTo>
                      <a:pt x="435" y="2253"/>
                      <a:pt x="283" y="2074"/>
                      <a:pt x="241" y="1881"/>
                    </a:cubicBezTo>
                    <a:cubicBezTo>
                      <a:pt x="110" y="1467"/>
                      <a:pt x="199" y="1006"/>
                      <a:pt x="435" y="661"/>
                    </a:cubicBezTo>
                    <a:cubicBezTo>
                      <a:pt x="630" y="350"/>
                      <a:pt x="944" y="125"/>
                      <a:pt x="1315" y="125"/>
                    </a:cubicBezTo>
                    <a:close/>
                    <a:moveTo>
                      <a:pt x="1372" y="0"/>
                    </a:moveTo>
                    <a:cubicBezTo>
                      <a:pt x="942" y="0"/>
                      <a:pt x="573" y="250"/>
                      <a:pt x="351" y="592"/>
                    </a:cubicBezTo>
                    <a:cubicBezTo>
                      <a:pt x="89" y="964"/>
                      <a:pt x="0" y="1467"/>
                      <a:pt x="131" y="1902"/>
                    </a:cubicBezTo>
                    <a:cubicBezTo>
                      <a:pt x="199" y="2143"/>
                      <a:pt x="351" y="2315"/>
                      <a:pt x="566" y="2467"/>
                    </a:cubicBezTo>
                    <a:cubicBezTo>
                      <a:pt x="786" y="2624"/>
                      <a:pt x="1069" y="2755"/>
                      <a:pt x="1378" y="2860"/>
                    </a:cubicBezTo>
                    <a:cubicBezTo>
                      <a:pt x="2006" y="3080"/>
                      <a:pt x="2750" y="3232"/>
                      <a:pt x="3383" y="3452"/>
                    </a:cubicBezTo>
                    <a:cubicBezTo>
                      <a:pt x="4672" y="3886"/>
                      <a:pt x="6656" y="4782"/>
                      <a:pt x="6656" y="4782"/>
                    </a:cubicBezTo>
                    <a:lnTo>
                      <a:pt x="6698" y="4782"/>
                    </a:lnTo>
                    <a:cubicBezTo>
                      <a:pt x="6698" y="4782"/>
                      <a:pt x="7070" y="4651"/>
                      <a:pt x="7463" y="4431"/>
                    </a:cubicBezTo>
                    <a:cubicBezTo>
                      <a:pt x="7835" y="4195"/>
                      <a:pt x="8248" y="3866"/>
                      <a:pt x="8316" y="3410"/>
                    </a:cubicBezTo>
                    <a:cubicBezTo>
                      <a:pt x="8421" y="2514"/>
                      <a:pt x="7897" y="1839"/>
                      <a:pt x="7897" y="1839"/>
                    </a:cubicBezTo>
                    <a:lnTo>
                      <a:pt x="5478" y="661"/>
                    </a:lnTo>
                    <a:cubicBezTo>
                      <a:pt x="5478" y="661"/>
                      <a:pt x="2399" y="137"/>
                      <a:pt x="1482" y="6"/>
                    </a:cubicBezTo>
                    <a:cubicBezTo>
                      <a:pt x="1445" y="2"/>
                      <a:pt x="1408" y="0"/>
                      <a:pt x="137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67"/>
              <p:cNvSpPr/>
              <p:nvPr/>
            </p:nvSpPr>
            <p:spPr>
              <a:xfrm>
                <a:off x="4513076" y="3389806"/>
                <a:ext cx="1559749" cy="826805"/>
              </a:xfrm>
              <a:custGeom>
                <a:rect b="b" l="l" r="r" t="t"/>
                <a:pathLst>
                  <a:path extrusionOk="0" h="4650" w="8772">
                    <a:moveTo>
                      <a:pt x="5570" y="0"/>
                    </a:moveTo>
                    <a:cubicBezTo>
                      <a:pt x="5123" y="0"/>
                      <a:pt x="4755" y="86"/>
                      <a:pt x="4755" y="86"/>
                    </a:cubicBezTo>
                    <a:cubicBezTo>
                      <a:pt x="4755" y="86"/>
                      <a:pt x="1351" y="1176"/>
                      <a:pt x="676" y="1547"/>
                    </a:cubicBezTo>
                    <a:cubicBezTo>
                      <a:pt x="0" y="1898"/>
                      <a:pt x="194" y="3972"/>
                      <a:pt x="697" y="4344"/>
                    </a:cubicBezTo>
                    <a:cubicBezTo>
                      <a:pt x="1052" y="4588"/>
                      <a:pt x="1636" y="4650"/>
                      <a:pt x="2132" y="4650"/>
                    </a:cubicBezTo>
                    <a:cubicBezTo>
                      <a:pt x="2338" y="4650"/>
                      <a:pt x="2528" y="4639"/>
                      <a:pt x="2681" y="4627"/>
                    </a:cubicBezTo>
                    <a:cubicBezTo>
                      <a:pt x="3205" y="4580"/>
                      <a:pt x="6892" y="4276"/>
                      <a:pt x="7835" y="3380"/>
                    </a:cubicBezTo>
                    <a:cubicBezTo>
                      <a:pt x="8772" y="2511"/>
                      <a:pt x="8683" y="1726"/>
                      <a:pt x="8594" y="1223"/>
                    </a:cubicBezTo>
                    <a:cubicBezTo>
                      <a:pt x="8489" y="720"/>
                      <a:pt x="6939" y="285"/>
                      <a:pt x="6264" y="86"/>
                    </a:cubicBezTo>
                    <a:cubicBezTo>
                      <a:pt x="6037" y="22"/>
                      <a:pt x="5793" y="0"/>
                      <a:pt x="5570" y="0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67"/>
              <p:cNvSpPr/>
              <p:nvPr/>
            </p:nvSpPr>
            <p:spPr>
              <a:xfrm>
                <a:off x="4543837" y="3379671"/>
                <a:ext cx="1536456" cy="846542"/>
              </a:xfrm>
              <a:custGeom>
                <a:rect b="b" l="l" r="r" t="t"/>
                <a:pathLst>
                  <a:path extrusionOk="0" h="4761" w="8641">
                    <a:moveTo>
                      <a:pt x="5407" y="111"/>
                    </a:moveTo>
                    <a:cubicBezTo>
                      <a:pt x="5632" y="111"/>
                      <a:pt x="5871" y="129"/>
                      <a:pt x="6091" y="185"/>
                    </a:cubicBezTo>
                    <a:cubicBezTo>
                      <a:pt x="6415" y="295"/>
                      <a:pt x="6960" y="447"/>
                      <a:pt x="7442" y="646"/>
                    </a:cubicBezTo>
                    <a:cubicBezTo>
                      <a:pt x="7683" y="735"/>
                      <a:pt x="7897" y="840"/>
                      <a:pt x="8075" y="950"/>
                    </a:cubicBezTo>
                    <a:cubicBezTo>
                      <a:pt x="8227" y="1081"/>
                      <a:pt x="8337" y="1191"/>
                      <a:pt x="8358" y="1280"/>
                    </a:cubicBezTo>
                    <a:cubicBezTo>
                      <a:pt x="8468" y="1783"/>
                      <a:pt x="8552" y="2521"/>
                      <a:pt x="7614" y="3416"/>
                    </a:cubicBezTo>
                    <a:cubicBezTo>
                      <a:pt x="7400" y="3615"/>
                      <a:pt x="7007" y="3809"/>
                      <a:pt x="6525" y="3961"/>
                    </a:cubicBezTo>
                    <a:cubicBezTo>
                      <a:pt x="6022" y="4113"/>
                      <a:pt x="5478" y="4223"/>
                      <a:pt x="4933" y="4333"/>
                    </a:cubicBezTo>
                    <a:cubicBezTo>
                      <a:pt x="3818" y="4532"/>
                      <a:pt x="2770" y="4616"/>
                      <a:pt x="2508" y="4616"/>
                    </a:cubicBezTo>
                    <a:cubicBezTo>
                      <a:pt x="2347" y="4630"/>
                      <a:pt x="2144" y="4642"/>
                      <a:pt x="1926" y="4642"/>
                    </a:cubicBezTo>
                    <a:cubicBezTo>
                      <a:pt x="1438" y="4642"/>
                      <a:pt x="878" y="4582"/>
                      <a:pt x="545" y="4354"/>
                    </a:cubicBezTo>
                    <a:cubicBezTo>
                      <a:pt x="461" y="4270"/>
                      <a:pt x="351" y="4092"/>
                      <a:pt x="262" y="3851"/>
                    </a:cubicBezTo>
                    <a:cubicBezTo>
                      <a:pt x="199" y="3589"/>
                      <a:pt x="131" y="3306"/>
                      <a:pt x="131" y="3003"/>
                    </a:cubicBezTo>
                    <a:cubicBezTo>
                      <a:pt x="110" y="2699"/>
                      <a:pt x="131" y="2390"/>
                      <a:pt x="199" y="2149"/>
                    </a:cubicBezTo>
                    <a:cubicBezTo>
                      <a:pt x="262" y="1913"/>
                      <a:pt x="372" y="1735"/>
                      <a:pt x="524" y="1652"/>
                    </a:cubicBezTo>
                    <a:cubicBezTo>
                      <a:pt x="854" y="1474"/>
                      <a:pt x="1875" y="1102"/>
                      <a:pt x="2817" y="777"/>
                    </a:cubicBezTo>
                    <a:cubicBezTo>
                      <a:pt x="3755" y="473"/>
                      <a:pt x="4582" y="211"/>
                      <a:pt x="4603" y="185"/>
                    </a:cubicBezTo>
                    <a:cubicBezTo>
                      <a:pt x="4603" y="185"/>
                      <a:pt x="4802" y="143"/>
                      <a:pt x="5085" y="122"/>
                    </a:cubicBezTo>
                    <a:cubicBezTo>
                      <a:pt x="5186" y="115"/>
                      <a:pt x="5295" y="111"/>
                      <a:pt x="5407" y="111"/>
                    </a:cubicBezTo>
                    <a:close/>
                    <a:moveTo>
                      <a:pt x="5392" y="1"/>
                    </a:moveTo>
                    <a:cubicBezTo>
                      <a:pt x="5282" y="1"/>
                      <a:pt x="5177" y="6"/>
                      <a:pt x="5085" y="12"/>
                    </a:cubicBezTo>
                    <a:cubicBezTo>
                      <a:pt x="4823" y="33"/>
                      <a:pt x="4671" y="81"/>
                      <a:pt x="4624" y="81"/>
                    </a:cubicBezTo>
                    <a:lnTo>
                      <a:pt x="4624" y="54"/>
                    </a:lnTo>
                    <a:lnTo>
                      <a:pt x="4582" y="81"/>
                    </a:lnTo>
                    <a:lnTo>
                      <a:pt x="4561" y="81"/>
                    </a:lnTo>
                    <a:cubicBezTo>
                      <a:pt x="4561" y="81"/>
                      <a:pt x="3708" y="363"/>
                      <a:pt x="2791" y="667"/>
                    </a:cubicBezTo>
                    <a:cubicBezTo>
                      <a:pt x="1854" y="997"/>
                      <a:pt x="827" y="1364"/>
                      <a:pt x="482" y="1542"/>
                    </a:cubicBezTo>
                    <a:cubicBezTo>
                      <a:pt x="283" y="1652"/>
                      <a:pt x="173" y="1866"/>
                      <a:pt x="89" y="2128"/>
                    </a:cubicBezTo>
                    <a:cubicBezTo>
                      <a:pt x="21" y="2390"/>
                      <a:pt x="0" y="2699"/>
                      <a:pt x="21" y="3003"/>
                    </a:cubicBezTo>
                    <a:cubicBezTo>
                      <a:pt x="21" y="3306"/>
                      <a:pt x="89" y="3615"/>
                      <a:pt x="152" y="3877"/>
                    </a:cubicBezTo>
                    <a:cubicBezTo>
                      <a:pt x="241" y="4139"/>
                      <a:pt x="351" y="4333"/>
                      <a:pt x="482" y="4443"/>
                    </a:cubicBezTo>
                    <a:cubicBezTo>
                      <a:pt x="872" y="4709"/>
                      <a:pt x="1475" y="4761"/>
                      <a:pt x="1977" y="4761"/>
                    </a:cubicBezTo>
                    <a:cubicBezTo>
                      <a:pt x="2177" y="4761"/>
                      <a:pt x="2360" y="4753"/>
                      <a:pt x="2508" y="4747"/>
                    </a:cubicBezTo>
                    <a:cubicBezTo>
                      <a:pt x="2791" y="4726"/>
                      <a:pt x="3839" y="4637"/>
                      <a:pt x="4933" y="4443"/>
                    </a:cubicBezTo>
                    <a:cubicBezTo>
                      <a:pt x="5499" y="4333"/>
                      <a:pt x="6064" y="4223"/>
                      <a:pt x="6546" y="4071"/>
                    </a:cubicBezTo>
                    <a:cubicBezTo>
                      <a:pt x="7049" y="3898"/>
                      <a:pt x="7442" y="3720"/>
                      <a:pt x="7703" y="3485"/>
                    </a:cubicBezTo>
                    <a:cubicBezTo>
                      <a:pt x="8641" y="2589"/>
                      <a:pt x="8578" y="1756"/>
                      <a:pt x="8468" y="1259"/>
                    </a:cubicBezTo>
                    <a:cubicBezTo>
                      <a:pt x="8447" y="1102"/>
                      <a:pt x="8316" y="997"/>
                      <a:pt x="8138" y="866"/>
                    </a:cubicBezTo>
                    <a:cubicBezTo>
                      <a:pt x="7965" y="756"/>
                      <a:pt x="7724" y="646"/>
                      <a:pt x="7484" y="536"/>
                    </a:cubicBezTo>
                    <a:cubicBezTo>
                      <a:pt x="7007" y="342"/>
                      <a:pt x="6436" y="185"/>
                      <a:pt x="6111" y="81"/>
                    </a:cubicBezTo>
                    <a:cubicBezTo>
                      <a:pt x="5875" y="21"/>
                      <a:pt x="5620" y="1"/>
                      <a:pt x="5392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67"/>
              <p:cNvSpPr/>
              <p:nvPr/>
            </p:nvSpPr>
            <p:spPr>
              <a:xfrm>
                <a:off x="5292412" y="1740986"/>
                <a:ext cx="543921" cy="693983"/>
              </a:xfrm>
              <a:custGeom>
                <a:rect b="b" l="l" r="r" t="t"/>
                <a:pathLst>
                  <a:path extrusionOk="0" h="3903" w="3059">
                    <a:moveTo>
                      <a:pt x="2357" y="1"/>
                    </a:moveTo>
                    <a:lnTo>
                      <a:pt x="765" y="347"/>
                    </a:lnTo>
                    <a:cubicBezTo>
                      <a:pt x="765" y="347"/>
                      <a:pt x="875" y="980"/>
                      <a:pt x="786" y="1310"/>
                    </a:cubicBezTo>
                    <a:cubicBezTo>
                      <a:pt x="736" y="1504"/>
                      <a:pt x="552" y="1543"/>
                      <a:pt x="412" y="1543"/>
                    </a:cubicBezTo>
                    <a:cubicBezTo>
                      <a:pt x="317" y="1543"/>
                      <a:pt x="241" y="1525"/>
                      <a:pt x="241" y="1525"/>
                    </a:cubicBezTo>
                    <a:cubicBezTo>
                      <a:pt x="241" y="1525"/>
                      <a:pt x="110" y="2248"/>
                      <a:pt x="48" y="2881"/>
                    </a:cubicBezTo>
                    <a:cubicBezTo>
                      <a:pt x="0" y="3510"/>
                      <a:pt x="69" y="3902"/>
                      <a:pt x="69" y="3902"/>
                    </a:cubicBezTo>
                    <a:cubicBezTo>
                      <a:pt x="69" y="3902"/>
                      <a:pt x="1310" y="2661"/>
                      <a:pt x="1943" y="2248"/>
                    </a:cubicBezTo>
                    <a:cubicBezTo>
                      <a:pt x="2577" y="1834"/>
                      <a:pt x="3059" y="1808"/>
                      <a:pt x="3059" y="1808"/>
                    </a:cubicBezTo>
                    <a:cubicBezTo>
                      <a:pt x="3059" y="1808"/>
                      <a:pt x="2708" y="1635"/>
                      <a:pt x="2619" y="1310"/>
                    </a:cubicBezTo>
                    <a:cubicBezTo>
                      <a:pt x="2535" y="959"/>
                      <a:pt x="2357" y="1"/>
                      <a:pt x="2357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67"/>
              <p:cNvSpPr/>
              <p:nvPr/>
            </p:nvSpPr>
            <p:spPr>
              <a:xfrm>
                <a:off x="5281210" y="1728895"/>
                <a:ext cx="558857" cy="729366"/>
              </a:xfrm>
              <a:custGeom>
                <a:rect b="b" l="l" r="r" t="t"/>
                <a:pathLst>
                  <a:path extrusionOk="0" h="4102" w="3143">
                    <a:moveTo>
                      <a:pt x="2378" y="132"/>
                    </a:moveTo>
                    <a:cubicBezTo>
                      <a:pt x="2399" y="221"/>
                      <a:pt x="2551" y="1048"/>
                      <a:pt x="2640" y="1378"/>
                    </a:cubicBezTo>
                    <a:cubicBezTo>
                      <a:pt x="2703" y="1640"/>
                      <a:pt x="2860" y="1771"/>
                      <a:pt x="2965" y="1855"/>
                    </a:cubicBezTo>
                    <a:cubicBezTo>
                      <a:pt x="2923" y="1855"/>
                      <a:pt x="2902" y="1855"/>
                      <a:pt x="2792" y="1876"/>
                    </a:cubicBezTo>
                    <a:cubicBezTo>
                      <a:pt x="2572" y="1944"/>
                      <a:pt x="2289" y="2054"/>
                      <a:pt x="1985" y="2248"/>
                    </a:cubicBezTo>
                    <a:cubicBezTo>
                      <a:pt x="1655" y="2468"/>
                      <a:pt x="1179" y="2881"/>
                      <a:pt x="786" y="3253"/>
                    </a:cubicBezTo>
                    <a:lnTo>
                      <a:pt x="194" y="3840"/>
                    </a:lnTo>
                    <a:cubicBezTo>
                      <a:pt x="173" y="3777"/>
                      <a:pt x="111" y="3494"/>
                      <a:pt x="173" y="2949"/>
                    </a:cubicBezTo>
                    <a:cubicBezTo>
                      <a:pt x="215" y="2358"/>
                      <a:pt x="346" y="1703"/>
                      <a:pt x="346" y="1661"/>
                    </a:cubicBezTo>
                    <a:cubicBezTo>
                      <a:pt x="378" y="1661"/>
                      <a:pt x="407" y="1670"/>
                      <a:pt x="455" y="1670"/>
                    </a:cubicBezTo>
                    <a:cubicBezTo>
                      <a:pt x="480" y="1670"/>
                      <a:pt x="509" y="1668"/>
                      <a:pt x="545" y="1661"/>
                    </a:cubicBezTo>
                    <a:cubicBezTo>
                      <a:pt x="608" y="1661"/>
                      <a:pt x="697" y="1640"/>
                      <a:pt x="765" y="1593"/>
                    </a:cubicBezTo>
                    <a:cubicBezTo>
                      <a:pt x="828" y="1551"/>
                      <a:pt x="870" y="1483"/>
                      <a:pt x="917" y="1378"/>
                    </a:cubicBezTo>
                    <a:cubicBezTo>
                      <a:pt x="959" y="1200"/>
                      <a:pt x="938" y="959"/>
                      <a:pt x="917" y="766"/>
                    </a:cubicBezTo>
                    <a:cubicBezTo>
                      <a:pt x="917" y="593"/>
                      <a:pt x="896" y="504"/>
                      <a:pt x="896" y="462"/>
                    </a:cubicBezTo>
                    <a:lnTo>
                      <a:pt x="2378" y="132"/>
                    </a:lnTo>
                    <a:close/>
                    <a:moveTo>
                      <a:pt x="2488" y="1"/>
                    </a:moveTo>
                    <a:lnTo>
                      <a:pt x="765" y="373"/>
                    </a:lnTo>
                    <a:lnTo>
                      <a:pt x="765" y="415"/>
                    </a:lnTo>
                    <a:cubicBezTo>
                      <a:pt x="765" y="415"/>
                      <a:pt x="786" y="567"/>
                      <a:pt x="807" y="766"/>
                    </a:cubicBezTo>
                    <a:cubicBezTo>
                      <a:pt x="828" y="959"/>
                      <a:pt x="828" y="1200"/>
                      <a:pt x="807" y="1352"/>
                    </a:cubicBezTo>
                    <a:cubicBezTo>
                      <a:pt x="786" y="1420"/>
                      <a:pt x="739" y="1462"/>
                      <a:pt x="697" y="1509"/>
                    </a:cubicBezTo>
                    <a:cubicBezTo>
                      <a:pt x="655" y="1530"/>
                      <a:pt x="587" y="1551"/>
                      <a:pt x="545" y="1551"/>
                    </a:cubicBezTo>
                    <a:cubicBezTo>
                      <a:pt x="502" y="1558"/>
                      <a:pt x="460" y="1560"/>
                      <a:pt x="425" y="1560"/>
                    </a:cubicBezTo>
                    <a:cubicBezTo>
                      <a:pt x="353" y="1560"/>
                      <a:pt x="304" y="1551"/>
                      <a:pt x="304" y="1551"/>
                    </a:cubicBezTo>
                    <a:lnTo>
                      <a:pt x="262" y="1530"/>
                    </a:lnTo>
                    <a:lnTo>
                      <a:pt x="242" y="1593"/>
                    </a:lnTo>
                    <a:cubicBezTo>
                      <a:pt x="242" y="1593"/>
                      <a:pt x="111" y="2316"/>
                      <a:pt x="63" y="2949"/>
                    </a:cubicBezTo>
                    <a:cubicBezTo>
                      <a:pt x="1" y="3578"/>
                      <a:pt x="84" y="3997"/>
                      <a:pt x="84" y="3997"/>
                    </a:cubicBezTo>
                    <a:lnTo>
                      <a:pt x="84" y="4101"/>
                    </a:lnTo>
                    <a:lnTo>
                      <a:pt x="173" y="4018"/>
                    </a:lnTo>
                    <a:cubicBezTo>
                      <a:pt x="173" y="4018"/>
                      <a:pt x="477" y="3709"/>
                      <a:pt x="870" y="3342"/>
                    </a:cubicBezTo>
                    <a:cubicBezTo>
                      <a:pt x="1263" y="2970"/>
                      <a:pt x="1724" y="2557"/>
                      <a:pt x="2048" y="2358"/>
                    </a:cubicBezTo>
                    <a:cubicBezTo>
                      <a:pt x="2357" y="2138"/>
                      <a:pt x="2619" y="2054"/>
                      <a:pt x="2813" y="1986"/>
                    </a:cubicBezTo>
                    <a:cubicBezTo>
                      <a:pt x="3012" y="1944"/>
                      <a:pt x="3122" y="1944"/>
                      <a:pt x="3122" y="1944"/>
                    </a:cubicBezTo>
                    <a:lnTo>
                      <a:pt x="3143" y="1834"/>
                    </a:lnTo>
                    <a:cubicBezTo>
                      <a:pt x="3143" y="1834"/>
                      <a:pt x="2813" y="1661"/>
                      <a:pt x="2750" y="1352"/>
                    </a:cubicBezTo>
                    <a:cubicBezTo>
                      <a:pt x="2661" y="1027"/>
                      <a:pt x="2488" y="69"/>
                      <a:pt x="2488" y="69"/>
                    </a:cubicBezTo>
                    <a:lnTo>
                      <a:pt x="2488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67"/>
              <p:cNvSpPr/>
              <p:nvPr/>
            </p:nvSpPr>
            <p:spPr>
              <a:xfrm>
                <a:off x="5021432" y="2027792"/>
                <a:ext cx="1089620" cy="1734157"/>
              </a:xfrm>
              <a:custGeom>
                <a:rect b="b" l="l" r="r" t="t"/>
                <a:pathLst>
                  <a:path extrusionOk="0" h="9753" w="6128">
                    <a:moveTo>
                      <a:pt x="4426" y="1"/>
                    </a:moveTo>
                    <a:cubicBezTo>
                      <a:pt x="4426" y="1"/>
                      <a:pt x="4211" y="43"/>
                      <a:pt x="3881" y="221"/>
                    </a:cubicBezTo>
                    <a:cubicBezTo>
                      <a:pt x="3556" y="415"/>
                      <a:pt x="2881" y="876"/>
                      <a:pt x="2310" y="1352"/>
                    </a:cubicBezTo>
                    <a:cubicBezTo>
                      <a:pt x="1744" y="1834"/>
                      <a:pt x="1284" y="2750"/>
                      <a:pt x="1200" y="3164"/>
                    </a:cubicBezTo>
                    <a:cubicBezTo>
                      <a:pt x="1111" y="3578"/>
                      <a:pt x="1153" y="4672"/>
                      <a:pt x="828" y="5631"/>
                    </a:cubicBezTo>
                    <a:cubicBezTo>
                      <a:pt x="477" y="6610"/>
                      <a:pt x="1" y="7443"/>
                      <a:pt x="1" y="7443"/>
                    </a:cubicBezTo>
                    <a:cubicBezTo>
                      <a:pt x="1" y="7443"/>
                      <a:pt x="414" y="7746"/>
                      <a:pt x="849" y="7877"/>
                    </a:cubicBezTo>
                    <a:cubicBezTo>
                      <a:pt x="1263" y="7987"/>
                      <a:pt x="2593" y="8338"/>
                      <a:pt x="3860" y="8553"/>
                    </a:cubicBezTo>
                    <a:cubicBezTo>
                      <a:pt x="5127" y="8773"/>
                      <a:pt x="5761" y="9752"/>
                      <a:pt x="5761" y="9752"/>
                    </a:cubicBezTo>
                    <a:cubicBezTo>
                      <a:pt x="5761" y="9752"/>
                      <a:pt x="5892" y="9621"/>
                      <a:pt x="5892" y="9207"/>
                    </a:cubicBezTo>
                    <a:cubicBezTo>
                      <a:pt x="5892" y="8794"/>
                      <a:pt x="5803" y="8029"/>
                      <a:pt x="5499" y="7134"/>
                    </a:cubicBezTo>
                    <a:cubicBezTo>
                      <a:pt x="5190" y="6264"/>
                      <a:pt x="5017" y="5783"/>
                      <a:pt x="5017" y="5327"/>
                    </a:cubicBezTo>
                    <a:cubicBezTo>
                      <a:pt x="4997" y="4887"/>
                      <a:pt x="5279" y="4122"/>
                      <a:pt x="5693" y="3426"/>
                    </a:cubicBezTo>
                    <a:cubicBezTo>
                      <a:pt x="6107" y="2750"/>
                      <a:pt x="6128" y="1483"/>
                      <a:pt x="5934" y="1200"/>
                    </a:cubicBezTo>
                    <a:cubicBezTo>
                      <a:pt x="5714" y="938"/>
                      <a:pt x="5410" y="876"/>
                      <a:pt x="5080" y="567"/>
                    </a:cubicBezTo>
                    <a:cubicBezTo>
                      <a:pt x="4756" y="263"/>
                      <a:pt x="4426" y="1"/>
                      <a:pt x="4426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67"/>
              <p:cNvSpPr/>
              <p:nvPr/>
            </p:nvSpPr>
            <p:spPr>
              <a:xfrm>
                <a:off x="5005607" y="2015701"/>
                <a:ext cx="1101711" cy="1762072"/>
              </a:xfrm>
              <a:custGeom>
                <a:rect b="b" l="l" r="r" t="t"/>
                <a:pathLst>
                  <a:path extrusionOk="0" h="9910" w="6196">
                    <a:moveTo>
                      <a:pt x="4494" y="132"/>
                    </a:moveTo>
                    <a:cubicBezTo>
                      <a:pt x="4515" y="158"/>
                      <a:pt x="4824" y="394"/>
                      <a:pt x="5127" y="682"/>
                    </a:cubicBezTo>
                    <a:cubicBezTo>
                      <a:pt x="5300" y="834"/>
                      <a:pt x="5457" y="917"/>
                      <a:pt x="5609" y="1006"/>
                    </a:cubicBezTo>
                    <a:cubicBezTo>
                      <a:pt x="5740" y="1095"/>
                      <a:pt x="5871" y="1179"/>
                      <a:pt x="5981" y="1310"/>
                    </a:cubicBezTo>
                    <a:cubicBezTo>
                      <a:pt x="6002" y="1357"/>
                      <a:pt x="6044" y="1488"/>
                      <a:pt x="6065" y="1640"/>
                    </a:cubicBezTo>
                    <a:cubicBezTo>
                      <a:pt x="6086" y="1813"/>
                      <a:pt x="6086" y="2012"/>
                      <a:pt x="6065" y="2227"/>
                    </a:cubicBezTo>
                    <a:cubicBezTo>
                      <a:pt x="6044" y="2666"/>
                      <a:pt x="5934" y="3143"/>
                      <a:pt x="5740" y="3473"/>
                    </a:cubicBezTo>
                    <a:cubicBezTo>
                      <a:pt x="5326" y="4169"/>
                      <a:pt x="5038" y="4934"/>
                      <a:pt x="5038" y="5395"/>
                    </a:cubicBezTo>
                    <a:cubicBezTo>
                      <a:pt x="5038" y="5851"/>
                      <a:pt x="5237" y="6332"/>
                      <a:pt x="5520" y="7228"/>
                    </a:cubicBezTo>
                    <a:cubicBezTo>
                      <a:pt x="5824" y="8118"/>
                      <a:pt x="5913" y="8862"/>
                      <a:pt x="5913" y="9275"/>
                    </a:cubicBezTo>
                    <a:cubicBezTo>
                      <a:pt x="5913" y="9474"/>
                      <a:pt x="5892" y="9605"/>
                      <a:pt x="5850" y="9689"/>
                    </a:cubicBezTo>
                    <a:cubicBezTo>
                      <a:pt x="5850" y="9736"/>
                      <a:pt x="5824" y="9715"/>
                      <a:pt x="5824" y="9736"/>
                    </a:cubicBezTo>
                    <a:cubicBezTo>
                      <a:pt x="5761" y="9626"/>
                      <a:pt x="5169" y="8773"/>
                      <a:pt x="3949" y="8558"/>
                    </a:cubicBezTo>
                    <a:cubicBezTo>
                      <a:pt x="2708" y="8338"/>
                      <a:pt x="1373" y="8013"/>
                      <a:pt x="938" y="7882"/>
                    </a:cubicBezTo>
                    <a:cubicBezTo>
                      <a:pt x="545" y="7772"/>
                      <a:pt x="194" y="7511"/>
                      <a:pt x="152" y="7490"/>
                    </a:cubicBezTo>
                    <a:cubicBezTo>
                      <a:pt x="173" y="7443"/>
                      <a:pt x="634" y="6657"/>
                      <a:pt x="959" y="5720"/>
                    </a:cubicBezTo>
                    <a:cubicBezTo>
                      <a:pt x="1137" y="5238"/>
                      <a:pt x="1200" y="4714"/>
                      <a:pt x="1242" y="4258"/>
                    </a:cubicBezTo>
                    <a:cubicBezTo>
                      <a:pt x="1289" y="3824"/>
                      <a:pt x="1310" y="3431"/>
                      <a:pt x="1331" y="3232"/>
                    </a:cubicBezTo>
                    <a:cubicBezTo>
                      <a:pt x="1373" y="3038"/>
                      <a:pt x="1503" y="2708"/>
                      <a:pt x="1703" y="2384"/>
                    </a:cubicBezTo>
                    <a:cubicBezTo>
                      <a:pt x="1896" y="2033"/>
                      <a:pt x="2158" y="1703"/>
                      <a:pt x="2420" y="1467"/>
                    </a:cubicBezTo>
                    <a:cubicBezTo>
                      <a:pt x="2991" y="985"/>
                      <a:pt x="3687" y="525"/>
                      <a:pt x="4017" y="352"/>
                    </a:cubicBezTo>
                    <a:cubicBezTo>
                      <a:pt x="4321" y="158"/>
                      <a:pt x="4473" y="132"/>
                      <a:pt x="4494" y="132"/>
                    </a:cubicBezTo>
                    <a:close/>
                    <a:moveTo>
                      <a:pt x="4515" y="1"/>
                    </a:moveTo>
                    <a:lnTo>
                      <a:pt x="4494" y="27"/>
                    </a:lnTo>
                    <a:cubicBezTo>
                      <a:pt x="4494" y="27"/>
                      <a:pt x="4279" y="48"/>
                      <a:pt x="3949" y="242"/>
                    </a:cubicBezTo>
                    <a:cubicBezTo>
                      <a:pt x="3624" y="441"/>
                      <a:pt x="2923" y="896"/>
                      <a:pt x="2357" y="1378"/>
                    </a:cubicBezTo>
                    <a:cubicBezTo>
                      <a:pt x="2074" y="1619"/>
                      <a:pt x="1812" y="1965"/>
                      <a:pt x="1613" y="2316"/>
                    </a:cubicBezTo>
                    <a:cubicBezTo>
                      <a:pt x="1420" y="2666"/>
                      <a:pt x="1268" y="2991"/>
                      <a:pt x="1221" y="3211"/>
                    </a:cubicBezTo>
                    <a:cubicBezTo>
                      <a:pt x="1179" y="3431"/>
                      <a:pt x="1179" y="3798"/>
                      <a:pt x="1137" y="4258"/>
                    </a:cubicBezTo>
                    <a:cubicBezTo>
                      <a:pt x="1090" y="4693"/>
                      <a:pt x="1027" y="5217"/>
                      <a:pt x="849" y="5678"/>
                    </a:cubicBezTo>
                    <a:cubicBezTo>
                      <a:pt x="503" y="6636"/>
                      <a:pt x="21" y="7490"/>
                      <a:pt x="21" y="7490"/>
                    </a:cubicBezTo>
                    <a:lnTo>
                      <a:pt x="1" y="7532"/>
                    </a:lnTo>
                    <a:lnTo>
                      <a:pt x="42" y="7573"/>
                    </a:lnTo>
                    <a:cubicBezTo>
                      <a:pt x="42" y="7573"/>
                      <a:pt x="456" y="7882"/>
                      <a:pt x="917" y="7987"/>
                    </a:cubicBezTo>
                    <a:cubicBezTo>
                      <a:pt x="1352" y="8118"/>
                      <a:pt x="2682" y="8448"/>
                      <a:pt x="3928" y="8668"/>
                    </a:cubicBezTo>
                    <a:cubicBezTo>
                      <a:pt x="5169" y="8883"/>
                      <a:pt x="5782" y="9867"/>
                      <a:pt x="5782" y="9867"/>
                    </a:cubicBezTo>
                    <a:lnTo>
                      <a:pt x="5824" y="9909"/>
                    </a:lnTo>
                    <a:lnTo>
                      <a:pt x="5871" y="9867"/>
                    </a:lnTo>
                    <a:cubicBezTo>
                      <a:pt x="5871" y="9867"/>
                      <a:pt x="5913" y="9820"/>
                      <a:pt x="5955" y="9736"/>
                    </a:cubicBezTo>
                    <a:cubicBezTo>
                      <a:pt x="6002" y="9626"/>
                      <a:pt x="6023" y="9495"/>
                      <a:pt x="6023" y="9275"/>
                    </a:cubicBezTo>
                    <a:cubicBezTo>
                      <a:pt x="6023" y="8841"/>
                      <a:pt x="5934" y="8076"/>
                      <a:pt x="5630" y="7202"/>
                    </a:cubicBezTo>
                    <a:cubicBezTo>
                      <a:pt x="5347" y="6311"/>
                      <a:pt x="5169" y="5830"/>
                      <a:pt x="5148" y="5395"/>
                    </a:cubicBezTo>
                    <a:cubicBezTo>
                      <a:pt x="5148" y="4976"/>
                      <a:pt x="5410" y="4217"/>
                      <a:pt x="5824" y="3536"/>
                    </a:cubicBezTo>
                    <a:cubicBezTo>
                      <a:pt x="6044" y="3169"/>
                      <a:pt x="6154" y="2687"/>
                      <a:pt x="6175" y="2227"/>
                    </a:cubicBezTo>
                    <a:cubicBezTo>
                      <a:pt x="6196" y="2012"/>
                      <a:pt x="6196" y="1813"/>
                      <a:pt x="6175" y="1640"/>
                    </a:cubicBezTo>
                    <a:cubicBezTo>
                      <a:pt x="6154" y="1467"/>
                      <a:pt x="6133" y="1336"/>
                      <a:pt x="6065" y="1247"/>
                    </a:cubicBezTo>
                    <a:cubicBezTo>
                      <a:pt x="5955" y="1095"/>
                      <a:pt x="5803" y="1006"/>
                      <a:pt x="5672" y="917"/>
                    </a:cubicBezTo>
                    <a:cubicBezTo>
                      <a:pt x="5520" y="834"/>
                      <a:pt x="5368" y="745"/>
                      <a:pt x="5196" y="593"/>
                    </a:cubicBezTo>
                    <a:cubicBezTo>
                      <a:pt x="4887" y="289"/>
                      <a:pt x="4541" y="27"/>
                      <a:pt x="4541" y="27"/>
                    </a:cubicBezTo>
                    <a:lnTo>
                      <a:pt x="4515" y="1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67"/>
              <p:cNvSpPr/>
              <p:nvPr/>
            </p:nvSpPr>
            <p:spPr>
              <a:xfrm>
                <a:off x="4790636" y="1957913"/>
                <a:ext cx="575571" cy="1400767"/>
              </a:xfrm>
              <a:custGeom>
                <a:rect b="b" l="l" r="r" t="t"/>
                <a:pathLst>
                  <a:path extrusionOk="0" h="7878" w="3237">
                    <a:moveTo>
                      <a:pt x="2662" y="1"/>
                    </a:moveTo>
                    <a:cubicBezTo>
                      <a:pt x="2577" y="1"/>
                      <a:pt x="2523" y="53"/>
                      <a:pt x="2451" y="153"/>
                    </a:cubicBezTo>
                    <a:cubicBezTo>
                      <a:pt x="2346" y="284"/>
                      <a:pt x="1581" y="1352"/>
                      <a:pt x="1403" y="2007"/>
                    </a:cubicBezTo>
                    <a:cubicBezTo>
                      <a:pt x="1230" y="2682"/>
                      <a:pt x="1534" y="2971"/>
                      <a:pt x="1560" y="3468"/>
                    </a:cubicBezTo>
                    <a:cubicBezTo>
                      <a:pt x="1581" y="3950"/>
                      <a:pt x="1340" y="5107"/>
                      <a:pt x="1079" y="5521"/>
                    </a:cubicBezTo>
                    <a:cubicBezTo>
                      <a:pt x="817" y="5935"/>
                      <a:pt x="94" y="6395"/>
                      <a:pt x="52" y="6395"/>
                    </a:cubicBezTo>
                    <a:cubicBezTo>
                      <a:pt x="51" y="6395"/>
                      <a:pt x="51" y="6395"/>
                      <a:pt x="50" y="6395"/>
                    </a:cubicBezTo>
                    <a:cubicBezTo>
                      <a:pt x="1" y="6395"/>
                      <a:pt x="490" y="7268"/>
                      <a:pt x="775" y="7574"/>
                    </a:cubicBezTo>
                    <a:cubicBezTo>
                      <a:pt x="1058" y="7857"/>
                      <a:pt x="1340" y="7878"/>
                      <a:pt x="1340" y="7878"/>
                    </a:cubicBezTo>
                    <a:cubicBezTo>
                      <a:pt x="1340" y="7878"/>
                      <a:pt x="1864" y="6851"/>
                      <a:pt x="2147" y="6265"/>
                    </a:cubicBezTo>
                    <a:cubicBezTo>
                      <a:pt x="2430" y="5652"/>
                      <a:pt x="2498" y="5170"/>
                      <a:pt x="2519" y="4280"/>
                    </a:cubicBezTo>
                    <a:cubicBezTo>
                      <a:pt x="2561" y="3363"/>
                      <a:pt x="3001" y="2772"/>
                      <a:pt x="2974" y="2489"/>
                    </a:cubicBezTo>
                    <a:cubicBezTo>
                      <a:pt x="2953" y="2206"/>
                      <a:pt x="3105" y="745"/>
                      <a:pt x="3236" y="221"/>
                    </a:cubicBezTo>
                    <a:cubicBezTo>
                      <a:pt x="3236" y="221"/>
                      <a:pt x="3021" y="111"/>
                      <a:pt x="2822" y="43"/>
                    </a:cubicBezTo>
                    <a:cubicBezTo>
                      <a:pt x="2756" y="15"/>
                      <a:pt x="2705" y="1"/>
                      <a:pt x="2662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67"/>
              <p:cNvSpPr/>
              <p:nvPr/>
            </p:nvSpPr>
            <p:spPr>
              <a:xfrm>
                <a:off x="4788680" y="1947422"/>
                <a:ext cx="589618" cy="1423349"/>
              </a:xfrm>
              <a:custGeom>
                <a:rect b="b" l="l" r="r" t="t"/>
                <a:pathLst>
                  <a:path extrusionOk="0" h="8005" w="3316">
                    <a:moveTo>
                      <a:pt x="2693" y="110"/>
                    </a:moveTo>
                    <a:cubicBezTo>
                      <a:pt x="2723" y="110"/>
                      <a:pt x="2759" y="121"/>
                      <a:pt x="2813" y="149"/>
                    </a:cubicBezTo>
                    <a:cubicBezTo>
                      <a:pt x="2985" y="212"/>
                      <a:pt x="3163" y="301"/>
                      <a:pt x="3184" y="322"/>
                    </a:cubicBezTo>
                    <a:cubicBezTo>
                      <a:pt x="3116" y="584"/>
                      <a:pt x="3053" y="1040"/>
                      <a:pt x="3012" y="1500"/>
                    </a:cubicBezTo>
                    <a:cubicBezTo>
                      <a:pt x="2964" y="1956"/>
                      <a:pt x="2923" y="2396"/>
                      <a:pt x="2943" y="2548"/>
                    </a:cubicBezTo>
                    <a:cubicBezTo>
                      <a:pt x="2943" y="2658"/>
                      <a:pt x="2854" y="2899"/>
                      <a:pt x="2723" y="3181"/>
                    </a:cubicBezTo>
                    <a:cubicBezTo>
                      <a:pt x="2619" y="3485"/>
                      <a:pt x="2488" y="3857"/>
                      <a:pt x="2488" y="4339"/>
                    </a:cubicBezTo>
                    <a:cubicBezTo>
                      <a:pt x="2441" y="5229"/>
                      <a:pt x="2399" y="5690"/>
                      <a:pt x="2116" y="6276"/>
                    </a:cubicBezTo>
                    <a:cubicBezTo>
                      <a:pt x="1833" y="6868"/>
                      <a:pt x="1351" y="7827"/>
                      <a:pt x="1310" y="7874"/>
                    </a:cubicBezTo>
                    <a:cubicBezTo>
                      <a:pt x="1310" y="7874"/>
                      <a:pt x="1262" y="7874"/>
                      <a:pt x="1200" y="7847"/>
                    </a:cubicBezTo>
                    <a:cubicBezTo>
                      <a:pt x="1090" y="7806"/>
                      <a:pt x="959" y="7743"/>
                      <a:pt x="828" y="7586"/>
                    </a:cubicBezTo>
                    <a:cubicBezTo>
                      <a:pt x="697" y="7455"/>
                      <a:pt x="498" y="7151"/>
                      <a:pt x="346" y="6889"/>
                    </a:cubicBezTo>
                    <a:cubicBezTo>
                      <a:pt x="262" y="6758"/>
                      <a:pt x="194" y="6648"/>
                      <a:pt x="152" y="6564"/>
                    </a:cubicBezTo>
                    <a:cubicBezTo>
                      <a:pt x="131" y="6517"/>
                      <a:pt x="131" y="6496"/>
                      <a:pt x="131" y="6475"/>
                    </a:cubicBezTo>
                    <a:cubicBezTo>
                      <a:pt x="152" y="6475"/>
                      <a:pt x="194" y="6454"/>
                      <a:pt x="236" y="6434"/>
                    </a:cubicBezTo>
                    <a:cubicBezTo>
                      <a:pt x="304" y="6365"/>
                      <a:pt x="414" y="6303"/>
                      <a:pt x="524" y="6214"/>
                    </a:cubicBezTo>
                    <a:cubicBezTo>
                      <a:pt x="739" y="6041"/>
                      <a:pt x="1001" y="5821"/>
                      <a:pt x="1131" y="5601"/>
                    </a:cubicBezTo>
                    <a:cubicBezTo>
                      <a:pt x="1262" y="5386"/>
                      <a:pt x="1393" y="4993"/>
                      <a:pt x="1482" y="4601"/>
                    </a:cubicBezTo>
                    <a:cubicBezTo>
                      <a:pt x="1571" y="4182"/>
                      <a:pt x="1634" y="3768"/>
                      <a:pt x="1613" y="3527"/>
                    </a:cubicBezTo>
                    <a:cubicBezTo>
                      <a:pt x="1613" y="3265"/>
                      <a:pt x="1524" y="3071"/>
                      <a:pt x="1482" y="2851"/>
                    </a:cubicBezTo>
                    <a:cubicBezTo>
                      <a:pt x="1414" y="2637"/>
                      <a:pt x="1393" y="2417"/>
                      <a:pt x="1482" y="2087"/>
                    </a:cubicBezTo>
                    <a:cubicBezTo>
                      <a:pt x="1545" y="1783"/>
                      <a:pt x="1786" y="1348"/>
                      <a:pt x="2027" y="977"/>
                    </a:cubicBezTo>
                    <a:cubicBezTo>
                      <a:pt x="2247" y="605"/>
                      <a:pt x="2462" y="301"/>
                      <a:pt x="2509" y="233"/>
                    </a:cubicBezTo>
                    <a:cubicBezTo>
                      <a:pt x="2572" y="170"/>
                      <a:pt x="2593" y="123"/>
                      <a:pt x="2640" y="123"/>
                    </a:cubicBezTo>
                    <a:cubicBezTo>
                      <a:pt x="2656" y="115"/>
                      <a:pt x="2673" y="110"/>
                      <a:pt x="2693" y="110"/>
                    </a:cubicBezTo>
                    <a:close/>
                    <a:moveTo>
                      <a:pt x="2700" y="1"/>
                    </a:moveTo>
                    <a:cubicBezTo>
                      <a:pt x="2665" y="1"/>
                      <a:pt x="2631" y="7"/>
                      <a:pt x="2593" y="18"/>
                    </a:cubicBezTo>
                    <a:cubicBezTo>
                      <a:pt x="2530" y="39"/>
                      <a:pt x="2488" y="102"/>
                      <a:pt x="2420" y="170"/>
                    </a:cubicBezTo>
                    <a:cubicBezTo>
                      <a:pt x="2378" y="233"/>
                      <a:pt x="2158" y="542"/>
                      <a:pt x="1917" y="909"/>
                    </a:cubicBezTo>
                    <a:cubicBezTo>
                      <a:pt x="1702" y="1280"/>
                      <a:pt x="1461" y="1720"/>
                      <a:pt x="1372" y="2066"/>
                    </a:cubicBezTo>
                    <a:cubicBezTo>
                      <a:pt x="1262" y="2396"/>
                      <a:pt x="1310" y="2658"/>
                      <a:pt x="1372" y="2872"/>
                    </a:cubicBezTo>
                    <a:cubicBezTo>
                      <a:pt x="1414" y="3092"/>
                      <a:pt x="1503" y="3291"/>
                      <a:pt x="1503" y="3527"/>
                    </a:cubicBezTo>
                    <a:cubicBezTo>
                      <a:pt x="1524" y="3747"/>
                      <a:pt x="1461" y="4161"/>
                      <a:pt x="1372" y="4574"/>
                    </a:cubicBezTo>
                    <a:cubicBezTo>
                      <a:pt x="1283" y="4967"/>
                      <a:pt x="1152" y="5360"/>
                      <a:pt x="1048" y="5559"/>
                    </a:cubicBezTo>
                    <a:cubicBezTo>
                      <a:pt x="917" y="5732"/>
                      <a:pt x="676" y="5952"/>
                      <a:pt x="456" y="6125"/>
                    </a:cubicBezTo>
                    <a:cubicBezTo>
                      <a:pt x="346" y="6214"/>
                      <a:pt x="236" y="6276"/>
                      <a:pt x="173" y="6324"/>
                    </a:cubicBezTo>
                    <a:cubicBezTo>
                      <a:pt x="131" y="6344"/>
                      <a:pt x="105" y="6365"/>
                      <a:pt x="84" y="6386"/>
                    </a:cubicBezTo>
                    <a:lnTo>
                      <a:pt x="42" y="6386"/>
                    </a:lnTo>
                    <a:lnTo>
                      <a:pt x="21" y="6407"/>
                    </a:lnTo>
                    <a:lnTo>
                      <a:pt x="0" y="6407"/>
                    </a:lnTo>
                    <a:lnTo>
                      <a:pt x="0" y="6434"/>
                    </a:lnTo>
                    <a:lnTo>
                      <a:pt x="0" y="6454"/>
                    </a:lnTo>
                    <a:lnTo>
                      <a:pt x="0" y="6496"/>
                    </a:lnTo>
                    <a:cubicBezTo>
                      <a:pt x="21" y="6517"/>
                      <a:pt x="42" y="6564"/>
                      <a:pt x="63" y="6606"/>
                    </a:cubicBezTo>
                    <a:cubicBezTo>
                      <a:pt x="105" y="6695"/>
                      <a:pt x="173" y="6826"/>
                      <a:pt x="236" y="6957"/>
                    </a:cubicBezTo>
                    <a:cubicBezTo>
                      <a:pt x="393" y="7219"/>
                      <a:pt x="587" y="7502"/>
                      <a:pt x="739" y="7675"/>
                    </a:cubicBezTo>
                    <a:cubicBezTo>
                      <a:pt x="891" y="7827"/>
                      <a:pt x="1048" y="7916"/>
                      <a:pt x="1152" y="7957"/>
                    </a:cubicBezTo>
                    <a:cubicBezTo>
                      <a:pt x="1262" y="8005"/>
                      <a:pt x="1351" y="8005"/>
                      <a:pt x="1351" y="8005"/>
                    </a:cubicBezTo>
                    <a:lnTo>
                      <a:pt x="1372" y="8005"/>
                    </a:lnTo>
                    <a:lnTo>
                      <a:pt x="1393" y="7978"/>
                    </a:lnTo>
                    <a:cubicBezTo>
                      <a:pt x="1393" y="7978"/>
                      <a:pt x="1938" y="6931"/>
                      <a:pt x="2226" y="6344"/>
                    </a:cubicBezTo>
                    <a:cubicBezTo>
                      <a:pt x="2509" y="5732"/>
                      <a:pt x="2551" y="5229"/>
                      <a:pt x="2593" y="4339"/>
                    </a:cubicBezTo>
                    <a:cubicBezTo>
                      <a:pt x="2619" y="3878"/>
                      <a:pt x="2723" y="3527"/>
                      <a:pt x="2833" y="3223"/>
                    </a:cubicBezTo>
                    <a:cubicBezTo>
                      <a:pt x="2943" y="2941"/>
                      <a:pt x="3053" y="2721"/>
                      <a:pt x="3053" y="2548"/>
                    </a:cubicBezTo>
                    <a:cubicBezTo>
                      <a:pt x="3032" y="2417"/>
                      <a:pt x="3074" y="1956"/>
                      <a:pt x="3116" y="1500"/>
                    </a:cubicBezTo>
                    <a:cubicBezTo>
                      <a:pt x="3163" y="1040"/>
                      <a:pt x="3247" y="542"/>
                      <a:pt x="3315" y="301"/>
                    </a:cubicBezTo>
                    <a:lnTo>
                      <a:pt x="3315" y="254"/>
                    </a:lnTo>
                    <a:lnTo>
                      <a:pt x="3273" y="233"/>
                    </a:lnTo>
                    <a:cubicBezTo>
                      <a:pt x="3273" y="233"/>
                      <a:pt x="3053" y="123"/>
                      <a:pt x="2854" y="39"/>
                    </a:cubicBezTo>
                    <a:cubicBezTo>
                      <a:pt x="2794" y="12"/>
                      <a:pt x="2746" y="1"/>
                      <a:pt x="2700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67"/>
              <p:cNvSpPr/>
              <p:nvPr/>
            </p:nvSpPr>
            <p:spPr>
              <a:xfrm>
                <a:off x="4919903" y="2842333"/>
                <a:ext cx="1094421" cy="480258"/>
              </a:xfrm>
              <a:custGeom>
                <a:rect b="b" l="l" r="r" t="t"/>
                <a:pathLst>
                  <a:path extrusionOk="0" h="2701" w="6155">
                    <a:moveTo>
                      <a:pt x="477" y="1"/>
                    </a:moveTo>
                    <a:cubicBezTo>
                      <a:pt x="450" y="1"/>
                      <a:pt x="417" y="23"/>
                      <a:pt x="393" y="112"/>
                    </a:cubicBezTo>
                    <a:cubicBezTo>
                      <a:pt x="352" y="306"/>
                      <a:pt x="393" y="285"/>
                      <a:pt x="242" y="484"/>
                    </a:cubicBezTo>
                    <a:cubicBezTo>
                      <a:pt x="111" y="699"/>
                      <a:pt x="1" y="699"/>
                      <a:pt x="22" y="830"/>
                    </a:cubicBezTo>
                    <a:cubicBezTo>
                      <a:pt x="48" y="940"/>
                      <a:pt x="153" y="1353"/>
                      <a:pt x="2033" y="2207"/>
                    </a:cubicBezTo>
                    <a:cubicBezTo>
                      <a:pt x="2881" y="2595"/>
                      <a:pt x="3793" y="2701"/>
                      <a:pt x="4533" y="2701"/>
                    </a:cubicBezTo>
                    <a:cubicBezTo>
                      <a:pt x="5409" y="2701"/>
                      <a:pt x="6044" y="2553"/>
                      <a:pt x="6044" y="2553"/>
                    </a:cubicBezTo>
                    <a:cubicBezTo>
                      <a:pt x="6044" y="2553"/>
                      <a:pt x="6154" y="2553"/>
                      <a:pt x="6112" y="2422"/>
                    </a:cubicBezTo>
                    <a:cubicBezTo>
                      <a:pt x="6091" y="2317"/>
                      <a:pt x="5981" y="1856"/>
                      <a:pt x="5892" y="1636"/>
                    </a:cubicBezTo>
                    <a:cubicBezTo>
                      <a:pt x="5828" y="1487"/>
                      <a:pt x="5785" y="1428"/>
                      <a:pt x="5709" y="1428"/>
                    </a:cubicBezTo>
                    <a:cubicBezTo>
                      <a:pt x="5686" y="1428"/>
                      <a:pt x="5660" y="1433"/>
                      <a:pt x="5630" y="1442"/>
                    </a:cubicBezTo>
                    <a:cubicBezTo>
                      <a:pt x="5575" y="1451"/>
                      <a:pt x="5337" y="1472"/>
                      <a:pt x="4990" y="1472"/>
                    </a:cubicBezTo>
                    <a:cubicBezTo>
                      <a:pt x="4515" y="1472"/>
                      <a:pt x="3836" y="1433"/>
                      <a:pt x="3143" y="1270"/>
                    </a:cubicBezTo>
                    <a:cubicBezTo>
                      <a:pt x="1944" y="961"/>
                      <a:pt x="896" y="353"/>
                      <a:pt x="524" y="23"/>
                    </a:cubicBezTo>
                    <a:cubicBezTo>
                      <a:pt x="524" y="23"/>
                      <a:pt x="503" y="1"/>
                      <a:pt x="477" y="1"/>
                    </a:cubicBezTo>
                    <a:close/>
                  </a:path>
                </a:pathLst>
              </a:custGeom>
              <a:solidFill>
                <a:srgbClr val="FF618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67"/>
              <p:cNvSpPr/>
              <p:nvPr/>
            </p:nvSpPr>
            <p:spPr>
              <a:xfrm>
                <a:off x="4912435" y="2830598"/>
                <a:ext cx="1110246" cy="503373"/>
              </a:xfrm>
              <a:custGeom>
                <a:rect b="b" l="l" r="r" t="t"/>
                <a:pathLst>
                  <a:path extrusionOk="0" h="2831" w="6244">
                    <a:moveTo>
                      <a:pt x="525" y="131"/>
                    </a:moveTo>
                    <a:cubicBezTo>
                      <a:pt x="917" y="461"/>
                      <a:pt x="1965" y="1095"/>
                      <a:pt x="3164" y="1377"/>
                    </a:cubicBezTo>
                    <a:cubicBezTo>
                      <a:pt x="3777" y="1529"/>
                      <a:pt x="4363" y="1571"/>
                      <a:pt x="4824" y="1597"/>
                    </a:cubicBezTo>
                    <a:cubicBezTo>
                      <a:pt x="5065" y="1597"/>
                      <a:pt x="5259" y="1597"/>
                      <a:pt x="5411" y="1571"/>
                    </a:cubicBezTo>
                    <a:cubicBezTo>
                      <a:pt x="5541" y="1571"/>
                      <a:pt x="5651" y="1571"/>
                      <a:pt x="5693" y="1550"/>
                    </a:cubicBezTo>
                    <a:cubicBezTo>
                      <a:pt x="5709" y="1543"/>
                      <a:pt x="5722" y="1541"/>
                      <a:pt x="5733" y="1541"/>
                    </a:cubicBezTo>
                    <a:cubicBezTo>
                      <a:pt x="5754" y="1541"/>
                      <a:pt x="5768" y="1550"/>
                      <a:pt x="5782" y="1550"/>
                    </a:cubicBezTo>
                    <a:cubicBezTo>
                      <a:pt x="5803" y="1571"/>
                      <a:pt x="5824" y="1639"/>
                      <a:pt x="5871" y="1728"/>
                    </a:cubicBezTo>
                    <a:cubicBezTo>
                      <a:pt x="5955" y="1943"/>
                      <a:pt x="6065" y="2383"/>
                      <a:pt x="6112" y="2514"/>
                    </a:cubicBezTo>
                    <a:cubicBezTo>
                      <a:pt x="6133" y="2556"/>
                      <a:pt x="6112" y="2556"/>
                      <a:pt x="6112" y="2556"/>
                    </a:cubicBezTo>
                    <a:lnTo>
                      <a:pt x="6086" y="2556"/>
                    </a:lnTo>
                    <a:cubicBezTo>
                      <a:pt x="6086" y="2556"/>
                      <a:pt x="5441" y="2706"/>
                      <a:pt x="4556" y="2706"/>
                    </a:cubicBezTo>
                    <a:cubicBezTo>
                      <a:pt x="3823" y="2706"/>
                      <a:pt x="2926" y="2603"/>
                      <a:pt x="2096" y="2226"/>
                    </a:cubicBezTo>
                    <a:cubicBezTo>
                      <a:pt x="1158" y="1791"/>
                      <a:pt x="676" y="1487"/>
                      <a:pt x="415" y="1268"/>
                    </a:cubicBezTo>
                    <a:cubicBezTo>
                      <a:pt x="153" y="1048"/>
                      <a:pt x="132" y="943"/>
                      <a:pt x="132" y="875"/>
                    </a:cubicBezTo>
                    <a:cubicBezTo>
                      <a:pt x="111" y="833"/>
                      <a:pt x="132" y="833"/>
                      <a:pt x="153" y="786"/>
                    </a:cubicBezTo>
                    <a:cubicBezTo>
                      <a:pt x="195" y="765"/>
                      <a:pt x="263" y="702"/>
                      <a:pt x="326" y="592"/>
                    </a:cubicBezTo>
                    <a:cubicBezTo>
                      <a:pt x="483" y="372"/>
                      <a:pt x="435" y="372"/>
                      <a:pt x="483" y="199"/>
                    </a:cubicBezTo>
                    <a:cubicBezTo>
                      <a:pt x="504" y="157"/>
                      <a:pt x="525" y="131"/>
                      <a:pt x="525" y="131"/>
                    </a:cubicBezTo>
                    <a:close/>
                    <a:moveTo>
                      <a:pt x="525" y="0"/>
                    </a:moveTo>
                    <a:cubicBezTo>
                      <a:pt x="483" y="26"/>
                      <a:pt x="456" y="26"/>
                      <a:pt x="435" y="68"/>
                    </a:cubicBezTo>
                    <a:cubicBezTo>
                      <a:pt x="415" y="89"/>
                      <a:pt x="394" y="110"/>
                      <a:pt x="373" y="178"/>
                    </a:cubicBezTo>
                    <a:cubicBezTo>
                      <a:pt x="326" y="351"/>
                      <a:pt x="373" y="309"/>
                      <a:pt x="242" y="524"/>
                    </a:cubicBezTo>
                    <a:cubicBezTo>
                      <a:pt x="174" y="634"/>
                      <a:pt x="111" y="681"/>
                      <a:pt x="64" y="723"/>
                    </a:cubicBezTo>
                    <a:cubicBezTo>
                      <a:pt x="22" y="765"/>
                      <a:pt x="1" y="833"/>
                      <a:pt x="1" y="896"/>
                    </a:cubicBezTo>
                    <a:cubicBezTo>
                      <a:pt x="22" y="964"/>
                      <a:pt x="64" y="1116"/>
                      <a:pt x="326" y="1357"/>
                    </a:cubicBezTo>
                    <a:cubicBezTo>
                      <a:pt x="614" y="1571"/>
                      <a:pt x="1111" y="1901"/>
                      <a:pt x="2027" y="2315"/>
                    </a:cubicBezTo>
                    <a:cubicBezTo>
                      <a:pt x="2902" y="2722"/>
                      <a:pt x="3837" y="2831"/>
                      <a:pt x="4588" y="2831"/>
                    </a:cubicBezTo>
                    <a:cubicBezTo>
                      <a:pt x="5453" y="2831"/>
                      <a:pt x="6075" y="2687"/>
                      <a:pt x="6086" y="2687"/>
                    </a:cubicBezTo>
                    <a:cubicBezTo>
                      <a:pt x="6086" y="2687"/>
                      <a:pt x="6133" y="2687"/>
                      <a:pt x="6175" y="2645"/>
                    </a:cubicBezTo>
                    <a:cubicBezTo>
                      <a:pt x="6217" y="2619"/>
                      <a:pt x="6243" y="2556"/>
                      <a:pt x="6217" y="2488"/>
                    </a:cubicBezTo>
                    <a:cubicBezTo>
                      <a:pt x="6175" y="2357"/>
                      <a:pt x="6065" y="1922"/>
                      <a:pt x="5981" y="1681"/>
                    </a:cubicBezTo>
                    <a:cubicBezTo>
                      <a:pt x="5934" y="1571"/>
                      <a:pt x="5913" y="1508"/>
                      <a:pt x="5850" y="1467"/>
                    </a:cubicBezTo>
                    <a:cubicBezTo>
                      <a:pt x="5822" y="1438"/>
                      <a:pt x="5788" y="1427"/>
                      <a:pt x="5746" y="1427"/>
                    </a:cubicBezTo>
                    <a:cubicBezTo>
                      <a:pt x="5718" y="1427"/>
                      <a:pt x="5687" y="1432"/>
                      <a:pt x="5651" y="1440"/>
                    </a:cubicBezTo>
                    <a:cubicBezTo>
                      <a:pt x="5651" y="1440"/>
                      <a:pt x="5541" y="1467"/>
                      <a:pt x="5390" y="1467"/>
                    </a:cubicBezTo>
                    <a:cubicBezTo>
                      <a:pt x="5302" y="1467"/>
                      <a:pt x="5187" y="1476"/>
                      <a:pt x="5049" y="1476"/>
                    </a:cubicBezTo>
                    <a:cubicBezTo>
                      <a:pt x="4979" y="1476"/>
                      <a:pt x="4904" y="1474"/>
                      <a:pt x="4824" y="1467"/>
                    </a:cubicBezTo>
                    <a:cubicBezTo>
                      <a:pt x="4363" y="1467"/>
                      <a:pt x="3777" y="1419"/>
                      <a:pt x="3185" y="1268"/>
                    </a:cubicBezTo>
                    <a:cubicBezTo>
                      <a:pt x="2007" y="985"/>
                      <a:pt x="959" y="351"/>
                      <a:pt x="614" y="47"/>
                    </a:cubicBezTo>
                    <a:cubicBezTo>
                      <a:pt x="614" y="47"/>
                      <a:pt x="566" y="0"/>
                      <a:pt x="52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67"/>
              <p:cNvSpPr/>
              <p:nvPr/>
            </p:nvSpPr>
            <p:spPr>
              <a:xfrm>
                <a:off x="3759700" y="2991159"/>
                <a:ext cx="861489" cy="996433"/>
              </a:xfrm>
              <a:custGeom>
                <a:rect b="b" l="l" r="r" t="t"/>
                <a:pathLst>
                  <a:path extrusionOk="0" h="5604" w="4845">
                    <a:moveTo>
                      <a:pt x="1711" y="1"/>
                    </a:moveTo>
                    <a:cubicBezTo>
                      <a:pt x="1662" y="1"/>
                      <a:pt x="1615" y="5"/>
                      <a:pt x="1572" y="14"/>
                    </a:cubicBezTo>
                    <a:cubicBezTo>
                      <a:pt x="833" y="145"/>
                      <a:pt x="1" y="867"/>
                      <a:pt x="111" y="1936"/>
                    </a:cubicBezTo>
                    <a:cubicBezTo>
                      <a:pt x="241" y="3025"/>
                      <a:pt x="1750" y="4685"/>
                      <a:pt x="2032" y="5036"/>
                    </a:cubicBezTo>
                    <a:cubicBezTo>
                      <a:pt x="2276" y="5333"/>
                      <a:pt x="2534" y="5603"/>
                      <a:pt x="3118" y="5603"/>
                    </a:cubicBezTo>
                    <a:cubicBezTo>
                      <a:pt x="3213" y="5603"/>
                      <a:pt x="3317" y="5596"/>
                      <a:pt x="3431" y="5580"/>
                    </a:cubicBezTo>
                    <a:cubicBezTo>
                      <a:pt x="4237" y="5450"/>
                      <a:pt x="4845" y="4774"/>
                      <a:pt x="4845" y="4444"/>
                    </a:cubicBezTo>
                    <a:cubicBezTo>
                      <a:pt x="4845" y="4140"/>
                      <a:pt x="4389" y="2004"/>
                      <a:pt x="3975" y="1087"/>
                    </a:cubicBezTo>
                    <a:cubicBezTo>
                      <a:pt x="3975" y="1087"/>
                      <a:pt x="2503" y="1"/>
                      <a:pt x="1711" y="1"/>
                    </a:cubicBezTo>
                    <a:close/>
                  </a:path>
                </a:pathLst>
              </a:custGeom>
              <a:solidFill>
                <a:srgbClr val="00C7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67"/>
              <p:cNvSpPr/>
              <p:nvPr/>
            </p:nvSpPr>
            <p:spPr>
              <a:xfrm>
                <a:off x="3759700" y="2979957"/>
                <a:ext cx="873581" cy="1016703"/>
              </a:xfrm>
              <a:custGeom>
                <a:rect b="b" l="l" r="r" t="t"/>
                <a:pathLst>
                  <a:path extrusionOk="0" h="5718" w="4913">
                    <a:moveTo>
                      <a:pt x="1668" y="118"/>
                    </a:moveTo>
                    <a:cubicBezTo>
                      <a:pt x="1832" y="118"/>
                      <a:pt x="2031" y="160"/>
                      <a:pt x="2226" y="234"/>
                    </a:cubicBezTo>
                    <a:cubicBezTo>
                      <a:pt x="2488" y="318"/>
                      <a:pt x="2776" y="448"/>
                      <a:pt x="3038" y="600"/>
                    </a:cubicBezTo>
                    <a:cubicBezTo>
                      <a:pt x="3514" y="888"/>
                      <a:pt x="3928" y="1171"/>
                      <a:pt x="3928" y="1192"/>
                    </a:cubicBezTo>
                    <a:cubicBezTo>
                      <a:pt x="4148" y="1627"/>
                      <a:pt x="4347" y="2391"/>
                      <a:pt x="4520" y="3067"/>
                    </a:cubicBezTo>
                    <a:cubicBezTo>
                      <a:pt x="4609" y="3418"/>
                      <a:pt x="4672" y="3742"/>
                      <a:pt x="4714" y="4004"/>
                    </a:cubicBezTo>
                    <a:cubicBezTo>
                      <a:pt x="4761" y="4245"/>
                      <a:pt x="4803" y="4444"/>
                      <a:pt x="4782" y="4507"/>
                    </a:cubicBezTo>
                    <a:cubicBezTo>
                      <a:pt x="4782" y="4638"/>
                      <a:pt x="4651" y="4879"/>
                      <a:pt x="4410" y="5120"/>
                    </a:cubicBezTo>
                    <a:cubicBezTo>
                      <a:pt x="4148" y="5340"/>
                      <a:pt x="3823" y="5534"/>
                      <a:pt x="3431" y="5575"/>
                    </a:cubicBezTo>
                    <a:cubicBezTo>
                      <a:pt x="3301" y="5598"/>
                      <a:pt x="3183" y="5608"/>
                      <a:pt x="3075" y="5608"/>
                    </a:cubicBezTo>
                    <a:cubicBezTo>
                      <a:pt x="2858" y="5608"/>
                      <a:pt x="2686" y="5565"/>
                      <a:pt x="2556" y="5492"/>
                    </a:cubicBezTo>
                    <a:cubicBezTo>
                      <a:pt x="2357" y="5403"/>
                      <a:pt x="2205" y="5251"/>
                      <a:pt x="2074" y="5052"/>
                    </a:cubicBezTo>
                    <a:cubicBezTo>
                      <a:pt x="1922" y="4879"/>
                      <a:pt x="1488" y="4376"/>
                      <a:pt x="1048" y="3790"/>
                    </a:cubicBezTo>
                    <a:cubicBezTo>
                      <a:pt x="634" y="3198"/>
                      <a:pt x="241" y="2522"/>
                      <a:pt x="179" y="1999"/>
                    </a:cubicBezTo>
                    <a:cubicBezTo>
                      <a:pt x="131" y="1475"/>
                      <a:pt x="289" y="1040"/>
                      <a:pt x="571" y="731"/>
                    </a:cubicBezTo>
                    <a:cubicBezTo>
                      <a:pt x="833" y="407"/>
                      <a:pt x="1226" y="187"/>
                      <a:pt x="1572" y="124"/>
                    </a:cubicBezTo>
                    <a:cubicBezTo>
                      <a:pt x="1602" y="120"/>
                      <a:pt x="1634" y="118"/>
                      <a:pt x="1668" y="118"/>
                    </a:cubicBezTo>
                    <a:close/>
                    <a:moveTo>
                      <a:pt x="1697" y="1"/>
                    </a:moveTo>
                    <a:cubicBezTo>
                      <a:pt x="1647" y="1"/>
                      <a:pt x="1599" y="5"/>
                      <a:pt x="1551" y="14"/>
                    </a:cubicBezTo>
                    <a:cubicBezTo>
                      <a:pt x="1179" y="77"/>
                      <a:pt x="765" y="318"/>
                      <a:pt x="482" y="647"/>
                    </a:cubicBezTo>
                    <a:cubicBezTo>
                      <a:pt x="200" y="993"/>
                      <a:pt x="1" y="1454"/>
                      <a:pt x="69" y="1999"/>
                    </a:cubicBezTo>
                    <a:cubicBezTo>
                      <a:pt x="131" y="2564"/>
                      <a:pt x="524" y="3266"/>
                      <a:pt x="964" y="3852"/>
                    </a:cubicBezTo>
                    <a:cubicBezTo>
                      <a:pt x="1399" y="4465"/>
                      <a:pt x="1833" y="4968"/>
                      <a:pt x="1991" y="5141"/>
                    </a:cubicBezTo>
                    <a:cubicBezTo>
                      <a:pt x="2121" y="5314"/>
                      <a:pt x="2273" y="5492"/>
                      <a:pt x="2514" y="5602"/>
                    </a:cubicBezTo>
                    <a:cubicBezTo>
                      <a:pt x="2660" y="5673"/>
                      <a:pt x="2849" y="5717"/>
                      <a:pt x="3085" y="5717"/>
                    </a:cubicBezTo>
                    <a:cubicBezTo>
                      <a:pt x="3197" y="5717"/>
                      <a:pt x="3319" y="5707"/>
                      <a:pt x="3452" y="5685"/>
                    </a:cubicBezTo>
                    <a:cubicBezTo>
                      <a:pt x="3865" y="5643"/>
                      <a:pt x="4216" y="5424"/>
                      <a:pt x="4478" y="5183"/>
                    </a:cubicBezTo>
                    <a:cubicBezTo>
                      <a:pt x="4740" y="4968"/>
                      <a:pt x="4892" y="4706"/>
                      <a:pt x="4913" y="4507"/>
                    </a:cubicBezTo>
                    <a:cubicBezTo>
                      <a:pt x="4913" y="4423"/>
                      <a:pt x="4871" y="4245"/>
                      <a:pt x="4824" y="3983"/>
                    </a:cubicBezTo>
                    <a:cubicBezTo>
                      <a:pt x="4782" y="3722"/>
                      <a:pt x="4714" y="3397"/>
                      <a:pt x="4630" y="3046"/>
                    </a:cubicBezTo>
                    <a:cubicBezTo>
                      <a:pt x="4452" y="2349"/>
                      <a:pt x="4237" y="1585"/>
                      <a:pt x="4038" y="1124"/>
                    </a:cubicBezTo>
                    <a:lnTo>
                      <a:pt x="4038" y="1103"/>
                    </a:lnTo>
                    <a:lnTo>
                      <a:pt x="4017" y="1103"/>
                    </a:lnTo>
                    <a:cubicBezTo>
                      <a:pt x="4017" y="1103"/>
                      <a:pt x="3604" y="799"/>
                      <a:pt x="3080" y="496"/>
                    </a:cubicBezTo>
                    <a:cubicBezTo>
                      <a:pt x="2818" y="365"/>
                      <a:pt x="2535" y="208"/>
                      <a:pt x="2273" y="124"/>
                    </a:cubicBezTo>
                    <a:cubicBezTo>
                      <a:pt x="2069" y="54"/>
                      <a:pt x="1877" y="1"/>
                      <a:pt x="1697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67"/>
              <p:cNvSpPr/>
              <p:nvPr/>
            </p:nvSpPr>
            <p:spPr>
              <a:xfrm>
                <a:off x="3825845" y="3756270"/>
                <a:ext cx="900608" cy="520265"/>
              </a:xfrm>
              <a:custGeom>
                <a:rect b="b" l="l" r="r" t="t"/>
                <a:pathLst>
                  <a:path extrusionOk="0" h="2926" w="5065">
                    <a:moveTo>
                      <a:pt x="3131" y="0"/>
                    </a:moveTo>
                    <a:cubicBezTo>
                      <a:pt x="2508" y="0"/>
                      <a:pt x="1779" y="107"/>
                      <a:pt x="1158" y="361"/>
                    </a:cubicBezTo>
                    <a:cubicBezTo>
                      <a:pt x="0" y="817"/>
                      <a:pt x="414" y="2257"/>
                      <a:pt x="1226" y="2697"/>
                    </a:cubicBezTo>
                    <a:cubicBezTo>
                      <a:pt x="1555" y="2865"/>
                      <a:pt x="1978" y="2925"/>
                      <a:pt x="2420" y="2925"/>
                    </a:cubicBezTo>
                    <a:cubicBezTo>
                      <a:pt x="3062" y="2925"/>
                      <a:pt x="3744" y="2799"/>
                      <a:pt x="4237" y="2697"/>
                    </a:cubicBezTo>
                    <a:cubicBezTo>
                      <a:pt x="5064" y="2498"/>
                      <a:pt x="4996" y="1497"/>
                      <a:pt x="4996" y="1497"/>
                    </a:cubicBezTo>
                    <a:cubicBezTo>
                      <a:pt x="4996" y="1058"/>
                      <a:pt x="4865" y="534"/>
                      <a:pt x="4389" y="230"/>
                    </a:cubicBezTo>
                    <a:cubicBezTo>
                      <a:pt x="4161" y="86"/>
                      <a:pt x="3689" y="0"/>
                      <a:pt x="3131" y="0"/>
                    </a:cubicBezTo>
                    <a:close/>
                  </a:path>
                </a:pathLst>
              </a:custGeom>
              <a:solidFill>
                <a:srgbClr val="356B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67"/>
              <p:cNvSpPr/>
              <p:nvPr/>
            </p:nvSpPr>
            <p:spPr>
              <a:xfrm>
                <a:off x="3884522" y="3746313"/>
                <a:ext cx="845664" cy="540713"/>
              </a:xfrm>
              <a:custGeom>
                <a:rect b="b" l="l" r="r" t="t"/>
                <a:pathLst>
                  <a:path extrusionOk="0" h="3041" w="4756">
                    <a:moveTo>
                      <a:pt x="2879" y="109"/>
                    </a:moveTo>
                    <a:cubicBezTo>
                      <a:pt x="3396" y="109"/>
                      <a:pt x="3840" y="210"/>
                      <a:pt x="4038" y="328"/>
                    </a:cubicBezTo>
                    <a:cubicBezTo>
                      <a:pt x="4494" y="611"/>
                      <a:pt x="4624" y="1134"/>
                      <a:pt x="4624" y="1553"/>
                    </a:cubicBezTo>
                    <a:lnTo>
                      <a:pt x="4624" y="1574"/>
                    </a:lnTo>
                    <a:cubicBezTo>
                      <a:pt x="4624" y="1574"/>
                      <a:pt x="4624" y="1815"/>
                      <a:pt x="4562" y="2077"/>
                    </a:cubicBezTo>
                    <a:cubicBezTo>
                      <a:pt x="4473" y="2339"/>
                      <a:pt x="4300" y="2601"/>
                      <a:pt x="3907" y="2685"/>
                    </a:cubicBezTo>
                    <a:cubicBezTo>
                      <a:pt x="3488" y="2774"/>
                      <a:pt x="2943" y="2884"/>
                      <a:pt x="2399" y="2905"/>
                    </a:cubicBezTo>
                    <a:cubicBezTo>
                      <a:pt x="2270" y="2914"/>
                      <a:pt x="2144" y="2919"/>
                      <a:pt x="2021" y="2919"/>
                    </a:cubicBezTo>
                    <a:cubicBezTo>
                      <a:pt x="1602" y="2919"/>
                      <a:pt x="1220" y="2859"/>
                      <a:pt x="917" y="2706"/>
                    </a:cubicBezTo>
                    <a:cubicBezTo>
                      <a:pt x="545" y="2491"/>
                      <a:pt x="241" y="2051"/>
                      <a:pt x="173" y="1595"/>
                    </a:cubicBezTo>
                    <a:cubicBezTo>
                      <a:pt x="131" y="1134"/>
                      <a:pt x="283" y="679"/>
                      <a:pt x="849" y="459"/>
                    </a:cubicBezTo>
                    <a:cubicBezTo>
                      <a:pt x="1419" y="244"/>
                      <a:pt x="2116" y="134"/>
                      <a:pt x="2703" y="113"/>
                    </a:cubicBezTo>
                    <a:cubicBezTo>
                      <a:pt x="2762" y="111"/>
                      <a:pt x="2821" y="109"/>
                      <a:pt x="2879" y="109"/>
                    </a:cubicBezTo>
                    <a:close/>
                    <a:moveTo>
                      <a:pt x="2884" y="0"/>
                    </a:moveTo>
                    <a:cubicBezTo>
                      <a:pt x="2825" y="0"/>
                      <a:pt x="2764" y="1"/>
                      <a:pt x="2703" y="3"/>
                    </a:cubicBezTo>
                    <a:cubicBezTo>
                      <a:pt x="2095" y="3"/>
                      <a:pt x="1393" y="113"/>
                      <a:pt x="807" y="349"/>
                    </a:cubicBezTo>
                    <a:cubicBezTo>
                      <a:pt x="194" y="590"/>
                      <a:pt x="0" y="1114"/>
                      <a:pt x="63" y="1595"/>
                    </a:cubicBezTo>
                    <a:cubicBezTo>
                      <a:pt x="131" y="2098"/>
                      <a:pt x="456" y="2575"/>
                      <a:pt x="870" y="2795"/>
                    </a:cubicBezTo>
                    <a:cubicBezTo>
                      <a:pt x="1227" y="2982"/>
                      <a:pt x="1676" y="3040"/>
                      <a:pt x="2151" y="3040"/>
                    </a:cubicBezTo>
                    <a:cubicBezTo>
                      <a:pt x="2233" y="3040"/>
                      <a:pt x="2316" y="3039"/>
                      <a:pt x="2399" y="3035"/>
                    </a:cubicBezTo>
                    <a:cubicBezTo>
                      <a:pt x="2943" y="2994"/>
                      <a:pt x="3514" y="2884"/>
                      <a:pt x="3928" y="2795"/>
                    </a:cubicBezTo>
                    <a:cubicBezTo>
                      <a:pt x="4363" y="2706"/>
                      <a:pt x="4562" y="2381"/>
                      <a:pt x="4666" y="2098"/>
                    </a:cubicBezTo>
                    <a:cubicBezTo>
                      <a:pt x="4755" y="1815"/>
                      <a:pt x="4734" y="1553"/>
                      <a:pt x="4734" y="1553"/>
                    </a:cubicBezTo>
                    <a:cubicBezTo>
                      <a:pt x="4734" y="1093"/>
                      <a:pt x="4583" y="548"/>
                      <a:pt x="4080" y="244"/>
                    </a:cubicBezTo>
                    <a:cubicBezTo>
                      <a:pt x="3844" y="84"/>
                      <a:pt x="3414" y="0"/>
                      <a:pt x="2884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67"/>
              <p:cNvSpPr/>
              <p:nvPr/>
            </p:nvSpPr>
            <p:spPr>
              <a:xfrm>
                <a:off x="4008277" y="3810501"/>
                <a:ext cx="737734" cy="476880"/>
              </a:xfrm>
              <a:custGeom>
                <a:rect b="b" l="l" r="r" t="t"/>
                <a:pathLst>
                  <a:path extrusionOk="0" h="2682" w="4149">
                    <a:moveTo>
                      <a:pt x="2548" y="1"/>
                    </a:moveTo>
                    <a:cubicBezTo>
                      <a:pt x="1886" y="1"/>
                      <a:pt x="1120" y="204"/>
                      <a:pt x="723" y="428"/>
                    </a:cubicBezTo>
                    <a:cubicBezTo>
                      <a:pt x="1" y="800"/>
                      <a:pt x="153" y="1952"/>
                      <a:pt x="284" y="2324"/>
                    </a:cubicBezTo>
                    <a:cubicBezTo>
                      <a:pt x="373" y="2564"/>
                      <a:pt x="627" y="2681"/>
                      <a:pt x="1184" y="2681"/>
                    </a:cubicBezTo>
                    <a:cubicBezTo>
                      <a:pt x="1441" y="2681"/>
                      <a:pt x="1763" y="2656"/>
                      <a:pt x="2164" y="2606"/>
                    </a:cubicBezTo>
                    <a:cubicBezTo>
                      <a:pt x="3405" y="2455"/>
                      <a:pt x="3798" y="2282"/>
                      <a:pt x="3970" y="1847"/>
                    </a:cubicBezTo>
                    <a:cubicBezTo>
                      <a:pt x="4148" y="1407"/>
                      <a:pt x="3667" y="428"/>
                      <a:pt x="3667" y="428"/>
                    </a:cubicBezTo>
                    <a:cubicBezTo>
                      <a:pt x="3489" y="117"/>
                      <a:pt x="3048" y="1"/>
                      <a:pt x="254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67"/>
              <p:cNvSpPr/>
              <p:nvPr/>
            </p:nvSpPr>
            <p:spPr>
              <a:xfrm>
                <a:off x="4024102" y="3799477"/>
                <a:ext cx="718175" cy="498394"/>
              </a:xfrm>
              <a:custGeom>
                <a:rect b="b" l="l" r="r" t="t"/>
                <a:pathLst>
                  <a:path extrusionOk="0" h="2803" w="4039">
                    <a:moveTo>
                      <a:pt x="2429" y="110"/>
                    </a:moveTo>
                    <a:cubicBezTo>
                      <a:pt x="2647" y="110"/>
                      <a:pt x="2847" y="134"/>
                      <a:pt x="3012" y="181"/>
                    </a:cubicBezTo>
                    <a:cubicBezTo>
                      <a:pt x="3253" y="249"/>
                      <a:pt x="3426" y="359"/>
                      <a:pt x="3515" y="511"/>
                    </a:cubicBezTo>
                    <a:cubicBezTo>
                      <a:pt x="3515" y="511"/>
                      <a:pt x="3646" y="752"/>
                      <a:pt x="3729" y="1055"/>
                    </a:cubicBezTo>
                    <a:cubicBezTo>
                      <a:pt x="3839" y="1338"/>
                      <a:pt x="3908" y="1689"/>
                      <a:pt x="3839" y="1883"/>
                    </a:cubicBezTo>
                    <a:cubicBezTo>
                      <a:pt x="3750" y="2082"/>
                      <a:pt x="3620" y="2234"/>
                      <a:pt x="3358" y="2344"/>
                    </a:cubicBezTo>
                    <a:cubicBezTo>
                      <a:pt x="3096" y="2454"/>
                      <a:pt x="2682" y="2537"/>
                      <a:pt x="2048" y="2627"/>
                    </a:cubicBezTo>
                    <a:cubicBezTo>
                      <a:pt x="1664" y="2670"/>
                      <a:pt x="1346" y="2694"/>
                      <a:pt x="1093" y="2694"/>
                    </a:cubicBezTo>
                    <a:cubicBezTo>
                      <a:pt x="947" y="2694"/>
                      <a:pt x="822" y="2686"/>
                      <a:pt x="718" y="2668"/>
                    </a:cubicBezTo>
                    <a:cubicBezTo>
                      <a:pt x="435" y="2627"/>
                      <a:pt x="305" y="2517"/>
                      <a:pt x="242" y="2365"/>
                    </a:cubicBezTo>
                    <a:cubicBezTo>
                      <a:pt x="174" y="2192"/>
                      <a:pt x="111" y="1820"/>
                      <a:pt x="153" y="1448"/>
                    </a:cubicBezTo>
                    <a:cubicBezTo>
                      <a:pt x="174" y="1076"/>
                      <a:pt x="326" y="705"/>
                      <a:pt x="655" y="532"/>
                    </a:cubicBezTo>
                    <a:cubicBezTo>
                      <a:pt x="1001" y="338"/>
                      <a:pt x="1635" y="160"/>
                      <a:pt x="2206" y="118"/>
                    </a:cubicBezTo>
                    <a:cubicBezTo>
                      <a:pt x="2281" y="113"/>
                      <a:pt x="2356" y="110"/>
                      <a:pt x="2429" y="110"/>
                    </a:cubicBezTo>
                    <a:close/>
                    <a:moveTo>
                      <a:pt x="2426" y="0"/>
                    </a:moveTo>
                    <a:cubicBezTo>
                      <a:pt x="2354" y="0"/>
                      <a:pt x="2280" y="3"/>
                      <a:pt x="2206" y="8"/>
                    </a:cubicBezTo>
                    <a:cubicBezTo>
                      <a:pt x="1593" y="50"/>
                      <a:pt x="959" y="228"/>
                      <a:pt x="587" y="422"/>
                    </a:cubicBezTo>
                    <a:cubicBezTo>
                      <a:pt x="216" y="621"/>
                      <a:pt x="64" y="1034"/>
                      <a:pt x="43" y="1427"/>
                    </a:cubicBezTo>
                    <a:cubicBezTo>
                      <a:pt x="1" y="1820"/>
                      <a:pt x="64" y="2213"/>
                      <a:pt x="132" y="2407"/>
                    </a:cubicBezTo>
                    <a:cubicBezTo>
                      <a:pt x="216" y="2606"/>
                      <a:pt x="394" y="2736"/>
                      <a:pt x="697" y="2778"/>
                    </a:cubicBezTo>
                    <a:cubicBezTo>
                      <a:pt x="804" y="2795"/>
                      <a:pt x="928" y="2803"/>
                      <a:pt x="1072" y="2803"/>
                    </a:cubicBezTo>
                    <a:cubicBezTo>
                      <a:pt x="1335" y="2803"/>
                      <a:pt x="1664" y="2777"/>
                      <a:pt x="2075" y="2736"/>
                    </a:cubicBezTo>
                    <a:cubicBezTo>
                      <a:pt x="2703" y="2647"/>
                      <a:pt x="3122" y="2564"/>
                      <a:pt x="3405" y="2454"/>
                    </a:cubicBezTo>
                    <a:cubicBezTo>
                      <a:pt x="3688" y="2323"/>
                      <a:pt x="3860" y="2145"/>
                      <a:pt x="3949" y="1930"/>
                    </a:cubicBezTo>
                    <a:cubicBezTo>
                      <a:pt x="4038" y="1668"/>
                      <a:pt x="3949" y="1317"/>
                      <a:pt x="3839" y="1014"/>
                    </a:cubicBezTo>
                    <a:cubicBezTo>
                      <a:pt x="3750" y="705"/>
                      <a:pt x="3620" y="469"/>
                      <a:pt x="3620" y="469"/>
                    </a:cubicBezTo>
                    <a:cubicBezTo>
                      <a:pt x="3515" y="270"/>
                      <a:pt x="3295" y="139"/>
                      <a:pt x="3054" y="76"/>
                    </a:cubicBezTo>
                    <a:cubicBezTo>
                      <a:pt x="2857" y="25"/>
                      <a:pt x="2647" y="0"/>
                      <a:pt x="2426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67"/>
              <p:cNvSpPr/>
              <p:nvPr/>
            </p:nvSpPr>
            <p:spPr>
              <a:xfrm>
                <a:off x="4353759" y="2385898"/>
                <a:ext cx="213372" cy="305118"/>
              </a:xfrm>
              <a:custGeom>
                <a:rect b="b" l="l" r="r" t="t"/>
                <a:pathLst>
                  <a:path extrusionOk="0" h="1716" w="1200">
                    <a:moveTo>
                      <a:pt x="183" y="0"/>
                    </a:moveTo>
                    <a:cubicBezTo>
                      <a:pt x="128" y="0"/>
                      <a:pt x="94" y="47"/>
                      <a:pt x="64" y="124"/>
                    </a:cubicBezTo>
                    <a:cubicBezTo>
                      <a:pt x="1" y="302"/>
                      <a:pt x="43" y="757"/>
                      <a:pt x="263" y="1061"/>
                    </a:cubicBezTo>
                    <a:cubicBezTo>
                      <a:pt x="503" y="1370"/>
                      <a:pt x="828" y="1543"/>
                      <a:pt x="1027" y="1716"/>
                    </a:cubicBezTo>
                    <a:cubicBezTo>
                      <a:pt x="1027" y="1716"/>
                      <a:pt x="1179" y="1674"/>
                      <a:pt x="1200" y="1412"/>
                    </a:cubicBezTo>
                    <a:cubicBezTo>
                      <a:pt x="1200" y="1150"/>
                      <a:pt x="1200" y="1218"/>
                      <a:pt x="1137" y="998"/>
                    </a:cubicBezTo>
                    <a:cubicBezTo>
                      <a:pt x="1069" y="757"/>
                      <a:pt x="849" y="564"/>
                      <a:pt x="524" y="255"/>
                    </a:cubicBezTo>
                    <a:cubicBezTo>
                      <a:pt x="355" y="74"/>
                      <a:pt x="253" y="0"/>
                      <a:pt x="183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67"/>
              <p:cNvSpPr/>
              <p:nvPr/>
            </p:nvSpPr>
            <p:spPr>
              <a:xfrm>
                <a:off x="4350025" y="2375586"/>
                <a:ext cx="229197" cy="327521"/>
              </a:xfrm>
              <a:custGeom>
                <a:rect b="b" l="l" r="r" t="t"/>
                <a:pathLst>
                  <a:path extrusionOk="0" h="1842" w="1289">
                    <a:moveTo>
                      <a:pt x="215" y="119"/>
                    </a:moveTo>
                    <a:cubicBezTo>
                      <a:pt x="263" y="119"/>
                      <a:pt x="346" y="182"/>
                      <a:pt x="503" y="333"/>
                    </a:cubicBezTo>
                    <a:cubicBezTo>
                      <a:pt x="828" y="663"/>
                      <a:pt x="1027" y="857"/>
                      <a:pt x="1090" y="1056"/>
                    </a:cubicBezTo>
                    <a:cubicBezTo>
                      <a:pt x="1132" y="1187"/>
                      <a:pt x="1158" y="1229"/>
                      <a:pt x="1158" y="1250"/>
                    </a:cubicBezTo>
                    <a:lnTo>
                      <a:pt x="1158" y="1470"/>
                    </a:lnTo>
                    <a:cubicBezTo>
                      <a:pt x="1158" y="1580"/>
                      <a:pt x="1111" y="1643"/>
                      <a:pt x="1090" y="1690"/>
                    </a:cubicBezTo>
                    <a:cubicBezTo>
                      <a:pt x="1069" y="1690"/>
                      <a:pt x="1069" y="1690"/>
                      <a:pt x="1048" y="1711"/>
                    </a:cubicBezTo>
                    <a:cubicBezTo>
                      <a:pt x="849" y="1538"/>
                      <a:pt x="545" y="1381"/>
                      <a:pt x="346" y="1098"/>
                    </a:cubicBezTo>
                    <a:cubicBezTo>
                      <a:pt x="242" y="946"/>
                      <a:pt x="174" y="773"/>
                      <a:pt x="132" y="595"/>
                    </a:cubicBezTo>
                    <a:cubicBezTo>
                      <a:pt x="111" y="423"/>
                      <a:pt x="111" y="271"/>
                      <a:pt x="153" y="203"/>
                    </a:cubicBezTo>
                    <a:cubicBezTo>
                      <a:pt x="153" y="161"/>
                      <a:pt x="174" y="140"/>
                      <a:pt x="194" y="119"/>
                    </a:cubicBezTo>
                    <a:close/>
                    <a:moveTo>
                      <a:pt x="201" y="1"/>
                    </a:moveTo>
                    <a:cubicBezTo>
                      <a:pt x="164" y="1"/>
                      <a:pt x="126" y="20"/>
                      <a:pt x="111" y="51"/>
                    </a:cubicBezTo>
                    <a:cubicBezTo>
                      <a:pt x="64" y="72"/>
                      <a:pt x="64" y="119"/>
                      <a:pt x="43" y="161"/>
                    </a:cubicBezTo>
                    <a:cubicBezTo>
                      <a:pt x="1" y="271"/>
                      <a:pt x="1" y="443"/>
                      <a:pt x="22" y="622"/>
                    </a:cubicBezTo>
                    <a:cubicBezTo>
                      <a:pt x="64" y="794"/>
                      <a:pt x="132" y="1014"/>
                      <a:pt x="242" y="1166"/>
                    </a:cubicBezTo>
                    <a:cubicBezTo>
                      <a:pt x="477" y="1470"/>
                      <a:pt x="807" y="1669"/>
                      <a:pt x="1001" y="1821"/>
                    </a:cubicBezTo>
                    <a:lnTo>
                      <a:pt x="1027" y="1842"/>
                    </a:lnTo>
                    <a:lnTo>
                      <a:pt x="1069" y="1821"/>
                    </a:lnTo>
                    <a:cubicBezTo>
                      <a:pt x="1069" y="1821"/>
                      <a:pt x="1111" y="1800"/>
                      <a:pt x="1158" y="1753"/>
                    </a:cubicBezTo>
                    <a:cubicBezTo>
                      <a:pt x="1221" y="1711"/>
                      <a:pt x="1263" y="1601"/>
                      <a:pt x="1263" y="1470"/>
                    </a:cubicBezTo>
                    <a:cubicBezTo>
                      <a:pt x="1289" y="1339"/>
                      <a:pt x="1289" y="1297"/>
                      <a:pt x="1263" y="1229"/>
                    </a:cubicBezTo>
                    <a:cubicBezTo>
                      <a:pt x="1263" y="1187"/>
                      <a:pt x="1242" y="1145"/>
                      <a:pt x="1200" y="1035"/>
                    </a:cubicBezTo>
                    <a:cubicBezTo>
                      <a:pt x="1132" y="773"/>
                      <a:pt x="896" y="574"/>
                      <a:pt x="587" y="271"/>
                    </a:cubicBezTo>
                    <a:cubicBezTo>
                      <a:pt x="435" y="98"/>
                      <a:pt x="325" y="30"/>
                      <a:pt x="242" y="9"/>
                    </a:cubicBezTo>
                    <a:cubicBezTo>
                      <a:pt x="229" y="3"/>
                      <a:pt x="215" y="1"/>
                      <a:pt x="201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67"/>
              <p:cNvSpPr/>
              <p:nvPr/>
            </p:nvSpPr>
            <p:spPr>
              <a:xfrm>
                <a:off x="4310907" y="2194576"/>
                <a:ext cx="240399" cy="384775"/>
              </a:xfrm>
              <a:custGeom>
                <a:rect b="b" l="l" r="r" t="t"/>
                <a:pathLst>
                  <a:path extrusionOk="0" h="2164" w="1352">
                    <a:moveTo>
                      <a:pt x="245" y="1"/>
                    </a:moveTo>
                    <a:cubicBezTo>
                      <a:pt x="148" y="1"/>
                      <a:pt x="73" y="77"/>
                      <a:pt x="43" y="220"/>
                    </a:cubicBezTo>
                    <a:cubicBezTo>
                      <a:pt x="1" y="435"/>
                      <a:pt x="69" y="676"/>
                      <a:pt x="305" y="1137"/>
                    </a:cubicBezTo>
                    <a:cubicBezTo>
                      <a:pt x="566" y="1592"/>
                      <a:pt x="1137" y="2163"/>
                      <a:pt x="1137" y="2163"/>
                    </a:cubicBezTo>
                    <a:cubicBezTo>
                      <a:pt x="1137" y="2163"/>
                      <a:pt x="1289" y="2032"/>
                      <a:pt x="1310" y="1854"/>
                    </a:cubicBezTo>
                    <a:cubicBezTo>
                      <a:pt x="1331" y="1702"/>
                      <a:pt x="1352" y="1530"/>
                      <a:pt x="1310" y="1378"/>
                    </a:cubicBezTo>
                    <a:cubicBezTo>
                      <a:pt x="1268" y="1221"/>
                      <a:pt x="1247" y="1179"/>
                      <a:pt x="985" y="917"/>
                    </a:cubicBezTo>
                    <a:cubicBezTo>
                      <a:pt x="723" y="634"/>
                      <a:pt x="566" y="199"/>
                      <a:pt x="414" y="68"/>
                    </a:cubicBezTo>
                    <a:cubicBezTo>
                      <a:pt x="354" y="23"/>
                      <a:pt x="296" y="1"/>
                      <a:pt x="245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67"/>
              <p:cNvSpPr/>
              <p:nvPr/>
            </p:nvSpPr>
            <p:spPr>
              <a:xfrm>
                <a:off x="4299705" y="2185686"/>
                <a:ext cx="263692" cy="404868"/>
              </a:xfrm>
              <a:custGeom>
                <a:rect b="b" l="l" r="r" t="t"/>
                <a:pathLst>
                  <a:path extrusionOk="0" h="2277" w="1483">
                    <a:moveTo>
                      <a:pt x="302" y="108"/>
                    </a:moveTo>
                    <a:cubicBezTo>
                      <a:pt x="340" y="108"/>
                      <a:pt x="386" y="130"/>
                      <a:pt x="436" y="160"/>
                    </a:cubicBezTo>
                    <a:cubicBezTo>
                      <a:pt x="498" y="202"/>
                      <a:pt x="587" y="354"/>
                      <a:pt x="676" y="511"/>
                    </a:cubicBezTo>
                    <a:cubicBezTo>
                      <a:pt x="760" y="663"/>
                      <a:pt x="870" y="857"/>
                      <a:pt x="1001" y="1009"/>
                    </a:cubicBezTo>
                    <a:cubicBezTo>
                      <a:pt x="1132" y="1140"/>
                      <a:pt x="1200" y="1208"/>
                      <a:pt x="1242" y="1271"/>
                    </a:cubicBezTo>
                    <a:cubicBezTo>
                      <a:pt x="1284" y="1339"/>
                      <a:pt x="1310" y="1360"/>
                      <a:pt x="1331" y="1428"/>
                    </a:cubicBezTo>
                    <a:cubicBezTo>
                      <a:pt x="1352" y="1580"/>
                      <a:pt x="1331" y="1731"/>
                      <a:pt x="1310" y="1904"/>
                    </a:cubicBezTo>
                    <a:cubicBezTo>
                      <a:pt x="1310" y="2014"/>
                      <a:pt x="1221" y="2082"/>
                      <a:pt x="1200" y="2103"/>
                    </a:cubicBezTo>
                    <a:cubicBezTo>
                      <a:pt x="1132" y="2056"/>
                      <a:pt x="656" y="1580"/>
                      <a:pt x="436" y="1166"/>
                    </a:cubicBezTo>
                    <a:cubicBezTo>
                      <a:pt x="174" y="705"/>
                      <a:pt x="132" y="464"/>
                      <a:pt x="153" y="291"/>
                    </a:cubicBezTo>
                    <a:cubicBezTo>
                      <a:pt x="174" y="181"/>
                      <a:pt x="216" y="139"/>
                      <a:pt x="263" y="118"/>
                    </a:cubicBezTo>
                    <a:cubicBezTo>
                      <a:pt x="274" y="111"/>
                      <a:pt x="288" y="108"/>
                      <a:pt x="302" y="108"/>
                    </a:cubicBezTo>
                    <a:close/>
                    <a:moveTo>
                      <a:pt x="286" y="1"/>
                    </a:moveTo>
                    <a:cubicBezTo>
                      <a:pt x="261" y="1"/>
                      <a:pt x="238" y="3"/>
                      <a:pt x="216" y="8"/>
                    </a:cubicBezTo>
                    <a:cubicBezTo>
                      <a:pt x="132" y="50"/>
                      <a:pt x="64" y="139"/>
                      <a:pt x="43" y="270"/>
                    </a:cubicBezTo>
                    <a:cubicBezTo>
                      <a:pt x="1" y="485"/>
                      <a:pt x="64" y="747"/>
                      <a:pt x="326" y="1208"/>
                    </a:cubicBezTo>
                    <a:cubicBezTo>
                      <a:pt x="587" y="1690"/>
                      <a:pt x="1153" y="2255"/>
                      <a:pt x="1153" y="2255"/>
                    </a:cubicBezTo>
                    <a:lnTo>
                      <a:pt x="1200" y="2276"/>
                    </a:lnTo>
                    <a:lnTo>
                      <a:pt x="1242" y="2255"/>
                    </a:lnTo>
                    <a:cubicBezTo>
                      <a:pt x="1242" y="2255"/>
                      <a:pt x="1415" y="2124"/>
                      <a:pt x="1415" y="1904"/>
                    </a:cubicBezTo>
                    <a:cubicBezTo>
                      <a:pt x="1441" y="1752"/>
                      <a:pt x="1483" y="1580"/>
                      <a:pt x="1441" y="1401"/>
                    </a:cubicBezTo>
                    <a:cubicBezTo>
                      <a:pt x="1415" y="1318"/>
                      <a:pt x="1394" y="1271"/>
                      <a:pt x="1331" y="1208"/>
                    </a:cubicBezTo>
                    <a:cubicBezTo>
                      <a:pt x="1284" y="1140"/>
                      <a:pt x="1200" y="1056"/>
                      <a:pt x="1090" y="925"/>
                    </a:cubicBezTo>
                    <a:cubicBezTo>
                      <a:pt x="959" y="794"/>
                      <a:pt x="849" y="616"/>
                      <a:pt x="760" y="464"/>
                    </a:cubicBezTo>
                    <a:cubicBezTo>
                      <a:pt x="676" y="291"/>
                      <a:pt x="608" y="139"/>
                      <a:pt x="498" y="71"/>
                    </a:cubicBezTo>
                    <a:cubicBezTo>
                      <a:pt x="436" y="24"/>
                      <a:pt x="358" y="1"/>
                      <a:pt x="28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67"/>
              <p:cNvSpPr/>
              <p:nvPr/>
            </p:nvSpPr>
            <p:spPr>
              <a:xfrm>
                <a:off x="4341668" y="2120608"/>
                <a:ext cx="241288" cy="346013"/>
              </a:xfrm>
              <a:custGeom>
                <a:rect b="b" l="l" r="r" t="t"/>
                <a:pathLst>
                  <a:path extrusionOk="0" h="1946" w="1357">
                    <a:moveTo>
                      <a:pt x="189" y="0"/>
                    </a:moveTo>
                    <a:cubicBezTo>
                      <a:pt x="75" y="0"/>
                      <a:pt x="1" y="103"/>
                      <a:pt x="1" y="223"/>
                    </a:cubicBezTo>
                    <a:cubicBezTo>
                      <a:pt x="1" y="374"/>
                      <a:pt x="69" y="636"/>
                      <a:pt x="221" y="940"/>
                    </a:cubicBezTo>
                    <a:cubicBezTo>
                      <a:pt x="393" y="1270"/>
                      <a:pt x="985" y="1946"/>
                      <a:pt x="985" y="1946"/>
                    </a:cubicBezTo>
                    <a:cubicBezTo>
                      <a:pt x="985" y="1946"/>
                      <a:pt x="1179" y="1747"/>
                      <a:pt x="1247" y="1616"/>
                    </a:cubicBezTo>
                    <a:cubicBezTo>
                      <a:pt x="1289" y="1506"/>
                      <a:pt x="1357" y="1291"/>
                      <a:pt x="1289" y="1113"/>
                    </a:cubicBezTo>
                    <a:cubicBezTo>
                      <a:pt x="1205" y="961"/>
                      <a:pt x="1095" y="982"/>
                      <a:pt x="765" y="615"/>
                    </a:cubicBezTo>
                    <a:cubicBezTo>
                      <a:pt x="461" y="265"/>
                      <a:pt x="351" y="24"/>
                      <a:pt x="221" y="3"/>
                    </a:cubicBezTo>
                    <a:cubicBezTo>
                      <a:pt x="210" y="1"/>
                      <a:pt x="199" y="0"/>
                      <a:pt x="189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67"/>
              <p:cNvSpPr/>
              <p:nvPr/>
            </p:nvSpPr>
            <p:spPr>
              <a:xfrm>
                <a:off x="4330466" y="2111718"/>
                <a:ext cx="263692" cy="366106"/>
              </a:xfrm>
              <a:custGeom>
                <a:rect b="b" l="l" r="r" t="t"/>
                <a:pathLst>
                  <a:path extrusionOk="0" h="2059" w="1483">
                    <a:moveTo>
                      <a:pt x="230" y="107"/>
                    </a:moveTo>
                    <a:cubicBezTo>
                      <a:pt x="240" y="107"/>
                      <a:pt x="251" y="110"/>
                      <a:pt x="263" y="116"/>
                    </a:cubicBezTo>
                    <a:cubicBezTo>
                      <a:pt x="304" y="116"/>
                      <a:pt x="352" y="163"/>
                      <a:pt x="435" y="273"/>
                    </a:cubicBezTo>
                    <a:cubicBezTo>
                      <a:pt x="524" y="377"/>
                      <a:pt x="634" y="534"/>
                      <a:pt x="786" y="707"/>
                    </a:cubicBezTo>
                    <a:cubicBezTo>
                      <a:pt x="959" y="880"/>
                      <a:pt x="1069" y="990"/>
                      <a:pt x="1158" y="1032"/>
                    </a:cubicBezTo>
                    <a:cubicBezTo>
                      <a:pt x="1221" y="1100"/>
                      <a:pt x="1268" y="1121"/>
                      <a:pt x="1289" y="1210"/>
                    </a:cubicBezTo>
                    <a:cubicBezTo>
                      <a:pt x="1352" y="1341"/>
                      <a:pt x="1310" y="1535"/>
                      <a:pt x="1242" y="1645"/>
                    </a:cubicBezTo>
                    <a:cubicBezTo>
                      <a:pt x="1221" y="1713"/>
                      <a:pt x="1179" y="1776"/>
                      <a:pt x="1111" y="1844"/>
                    </a:cubicBezTo>
                    <a:cubicBezTo>
                      <a:pt x="1090" y="1865"/>
                      <a:pt x="1069" y="1886"/>
                      <a:pt x="1048" y="1907"/>
                    </a:cubicBezTo>
                    <a:cubicBezTo>
                      <a:pt x="1027" y="1865"/>
                      <a:pt x="917" y="1755"/>
                      <a:pt x="786" y="1582"/>
                    </a:cubicBezTo>
                    <a:cubicBezTo>
                      <a:pt x="613" y="1362"/>
                      <a:pt x="414" y="1121"/>
                      <a:pt x="352" y="969"/>
                    </a:cubicBezTo>
                    <a:cubicBezTo>
                      <a:pt x="174" y="665"/>
                      <a:pt x="111" y="404"/>
                      <a:pt x="111" y="273"/>
                    </a:cubicBezTo>
                    <a:cubicBezTo>
                      <a:pt x="132" y="225"/>
                      <a:pt x="132" y="163"/>
                      <a:pt x="153" y="142"/>
                    </a:cubicBezTo>
                    <a:cubicBezTo>
                      <a:pt x="183" y="123"/>
                      <a:pt x="204" y="107"/>
                      <a:pt x="230" y="107"/>
                    </a:cubicBezTo>
                    <a:close/>
                    <a:moveTo>
                      <a:pt x="219" y="1"/>
                    </a:moveTo>
                    <a:cubicBezTo>
                      <a:pt x="163" y="1"/>
                      <a:pt x="121" y="27"/>
                      <a:pt x="90" y="74"/>
                    </a:cubicBezTo>
                    <a:cubicBezTo>
                      <a:pt x="22" y="116"/>
                      <a:pt x="1" y="205"/>
                      <a:pt x="1" y="273"/>
                    </a:cubicBezTo>
                    <a:cubicBezTo>
                      <a:pt x="1" y="445"/>
                      <a:pt x="64" y="707"/>
                      <a:pt x="242" y="1032"/>
                    </a:cubicBezTo>
                    <a:cubicBezTo>
                      <a:pt x="325" y="1189"/>
                      <a:pt x="524" y="1425"/>
                      <a:pt x="697" y="1645"/>
                    </a:cubicBezTo>
                    <a:cubicBezTo>
                      <a:pt x="849" y="1865"/>
                      <a:pt x="1006" y="2017"/>
                      <a:pt x="1006" y="2017"/>
                    </a:cubicBezTo>
                    <a:lnTo>
                      <a:pt x="1048" y="2058"/>
                    </a:lnTo>
                    <a:lnTo>
                      <a:pt x="1090" y="2017"/>
                    </a:lnTo>
                    <a:lnTo>
                      <a:pt x="1200" y="1907"/>
                    </a:lnTo>
                    <a:cubicBezTo>
                      <a:pt x="1268" y="1844"/>
                      <a:pt x="1331" y="1776"/>
                      <a:pt x="1352" y="1687"/>
                    </a:cubicBezTo>
                    <a:cubicBezTo>
                      <a:pt x="1420" y="1556"/>
                      <a:pt x="1483" y="1341"/>
                      <a:pt x="1399" y="1142"/>
                    </a:cubicBezTo>
                    <a:cubicBezTo>
                      <a:pt x="1352" y="1058"/>
                      <a:pt x="1289" y="1011"/>
                      <a:pt x="1221" y="948"/>
                    </a:cubicBezTo>
                    <a:cubicBezTo>
                      <a:pt x="1137" y="880"/>
                      <a:pt x="1048" y="817"/>
                      <a:pt x="875" y="639"/>
                    </a:cubicBezTo>
                    <a:cubicBezTo>
                      <a:pt x="718" y="445"/>
                      <a:pt x="613" y="315"/>
                      <a:pt x="524" y="205"/>
                    </a:cubicBezTo>
                    <a:cubicBezTo>
                      <a:pt x="435" y="95"/>
                      <a:pt x="394" y="11"/>
                      <a:pt x="284" y="11"/>
                    </a:cubicBezTo>
                    <a:cubicBezTo>
                      <a:pt x="260" y="4"/>
                      <a:pt x="239" y="1"/>
                      <a:pt x="219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67"/>
              <p:cNvSpPr/>
              <p:nvPr/>
            </p:nvSpPr>
            <p:spPr>
              <a:xfrm>
                <a:off x="4357493" y="2043617"/>
                <a:ext cx="295342" cy="353304"/>
              </a:xfrm>
              <a:custGeom>
                <a:rect b="b" l="l" r="r" t="t"/>
                <a:pathLst>
                  <a:path extrusionOk="0" h="1987" w="1661">
                    <a:moveTo>
                      <a:pt x="242" y="1"/>
                    </a:moveTo>
                    <a:cubicBezTo>
                      <a:pt x="90" y="22"/>
                      <a:pt x="1" y="153"/>
                      <a:pt x="22" y="368"/>
                    </a:cubicBezTo>
                    <a:cubicBezTo>
                      <a:pt x="69" y="567"/>
                      <a:pt x="351" y="1001"/>
                      <a:pt x="613" y="1352"/>
                    </a:cubicBezTo>
                    <a:cubicBezTo>
                      <a:pt x="875" y="1724"/>
                      <a:pt x="1116" y="1986"/>
                      <a:pt x="1116" y="1986"/>
                    </a:cubicBezTo>
                    <a:cubicBezTo>
                      <a:pt x="1116" y="1986"/>
                      <a:pt x="1125" y="1987"/>
                      <a:pt x="1141" y="1987"/>
                    </a:cubicBezTo>
                    <a:cubicBezTo>
                      <a:pt x="1198" y="1987"/>
                      <a:pt x="1343" y="1974"/>
                      <a:pt x="1462" y="1855"/>
                    </a:cubicBezTo>
                    <a:cubicBezTo>
                      <a:pt x="1640" y="1677"/>
                      <a:pt x="1661" y="1441"/>
                      <a:pt x="1661" y="1441"/>
                    </a:cubicBezTo>
                    <a:cubicBezTo>
                      <a:pt x="1661" y="1441"/>
                      <a:pt x="1247" y="1132"/>
                      <a:pt x="1116" y="959"/>
                    </a:cubicBezTo>
                    <a:cubicBezTo>
                      <a:pt x="959" y="807"/>
                      <a:pt x="765" y="436"/>
                      <a:pt x="613" y="237"/>
                    </a:cubicBezTo>
                    <a:cubicBezTo>
                      <a:pt x="482" y="64"/>
                      <a:pt x="393" y="1"/>
                      <a:pt x="242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67"/>
              <p:cNvSpPr/>
              <p:nvPr/>
            </p:nvSpPr>
            <p:spPr>
              <a:xfrm>
                <a:off x="4350025" y="2035260"/>
                <a:ext cx="310278" cy="369128"/>
              </a:xfrm>
              <a:custGeom>
                <a:rect b="b" l="l" r="r" t="t"/>
                <a:pathLst>
                  <a:path extrusionOk="0" h="2076" w="1745">
                    <a:moveTo>
                      <a:pt x="284" y="111"/>
                    </a:moveTo>
                    <a:cubicBezTo>
                      <a:pt x="346" y="111"/>
                      <a:pt x="393" y="111"/>
                      <a:pt x="456" y="153"/>
                    </a:cubicBezTo>
                    <a:cubicBezTo>
                      <a:pt x="503" y="179"/>
                      <a:pt x="545" y="242"/>
                      <a:pt x="608" y="331"/>
                    </a:cubicBezTo>
                    <a:cubicBezTo>
                      <a:pt x="739" y="504"/>
                      <a:pt x="959" y="875"/>
                      <a:pt x="1111" y="1048"/>
                    </a:cubicBezTo>
                    <a:cubicBezTo>
                      <a:pt x="1179" y="1137"/>
                      <a:pt x="1310" y="1268"/>
                      <a:pt x="1441" y="1357"/>
                    </a:cubicBezTo>
                    <a:cubicBezTo>
                      <a:pt x="1525" y="1441"/>
                      <a:pt x="1593" y="1488"/>
                      <a:pt x="1635" y="1509"/>
                    </a:cubicBezTo>
                    <a:cubicBezTo>
                      <a:pt x="1614" y="1530"/>
                      <a:pt x="1614" y="1724"/>
                      <a:pt x="1483" y="1855"/>
                    </a:cubicBezTo>
                    <a:cubicBezTo>
                      <a:pt x="1368" y="1954"/>
                      <a:pt x="1265" y="1966"/>
                      <a:pt x="1212" y="1966"/>
                    </a:cubicBezTo>
                    <a:cubicBezTo>
                      <a:pt x="1196" y="1966"/>
                      <a:pt x="1184" y="1965"/>
                      <a:pt x="1179" y="1965"/>
                    </a:cubicBezTo>
                    <a:cubicBezTo>
                      <a:pt x="1179" y="1944"/>
                      <a:pt x="938" y="1724"/>
                      <a:pt x="697" y="1378"/>
                    </a:cubicBezTo>
                    <a:cubicBezTo>
                      <a:pt x="566" y="1200"/>
                      <a:pt x="435" y="1006"/>
                      <a:pt x="325" y="834"/>
                    </a:cubicBezTo>
                    <a:cubicBezTo>
                      <a:pt x="215" y="655"/>
                      <a:pt x="153" y="483"/>
                      <a:pt x="132" y="394"/>
                    </a:cubicBezTo>
                    <a:cubicBezTo>
                      <a:pt x="111" y="310"/>
                      <a:pt x="132" y="242"/>
                      <a:pt x="153" y="179"/>
                    </a:cubicBezTo>
                    <a:cubicBezTo>
                      <a:pt x="194" y="132"/>
                      <a:pt x="242" y="111"/>
                      <a:pt x="284" y="111"/>
                    </a:cubicBezTo>
                    <a:close/>
                    <a:moveTo>
                      <a:pt x="284" y="1"/>
                    </a:moveTo>
                    <a:cubicBezTo>
                      <a:pt x="194" y="1"/>
                      <a:pt x="111" y="48"/>
                      <a:pt x="64" y="132"/>
                    </a:cubicBezTo>
                    <a:cubicBezTo>
                      <a:pt x="22" y="200"/>
                      <a:pt x="1" y="310"/>
                      <a:pt x="22" y="415"/>
                    </a:cubicBezTo>
                    <a:cubicBezTo>
                      <a:pt x="43" y="546"/>
                      <a:pt x="132" y="703"/>
                      <a:pt x="242" y="875"/>
                    </a:cubicBezTo>
                    <a:cubicBezTo>
                      <a:pt x="346" y="1069"/>
                      <a:pt x="477" y="1268"/>
                      <a:pt x="608" y="1441"/>
                    </a:cubicBezTo>
                    <a:cubicBezTo>
                      <a:pt x="870" y="1813"/>
                      <a:pt x="1132" y="2075"/>
                      <a:pt x="1132" y="2075"/>
                    </a:cubicBezTo>
                    <a:lnTo>
                      <a:pt x="1158" y="2075"/>
                    </a:lnTo>
                    <a:cubicBezTo>
                      <a:pt x="1158" y="2075"/>
                      <a:pt x="1166" y="2075"/>
                      <a:pt x="1181" y="2075"/>
                    </a:cubicBezTo>
                    <a:cubicBezTo>
                      <a:pt x="1240" y="2075"/>
                      <a:pt x="1408" y="2062"/>
                      <a:pt x="1551" y="1923"/>
                    </a:cubicBezTo>
                    <a:cubicBezTo>
                      <a:pt x="1745" y="1750"/>
                      <a:pt x="1745" y="1488"/>
                      <a:pt x="1745" y="1488"/>
                    </a:cubicBezTo>
                    <a:lnTo>
                      <a:pt x="1745" y="1462"/>
                    </a:lnTo>
                    <a:lnTo>
                      <a:pt x="1724" y="1441"/>
                    </a:lnTo>
                    <a:cubicBezTo>
                      <a:pt x="1724" y="1441"/>
                      <a:pt x="1635" y="1378"/>
                      <a:pt x="1504" y="1268"/>
                    </a:cubicBezTo>
                    <a:cubicBezTo>
                      <a:pt x="1394" y="1179"/>
                      <a:pt x="1263" y="1048"/>
                      <a:pt x="1200" y="985"/>
                    </a:cubicBezTo>
                    <a:cubicBezTo>
                      <a:pt x="1069" y="834"/>
                      <a:pt x="849" y="441"/>
                      <a:pt x="697" y="263"/>
                    </a:cubicBezTo>
                    <a:cubicBezTo>
                      <a:pt x="634" y="153"/>
                      <a:pt x="566" y="90"/>
                      <a:pt x="503" y="48"/>
                    </a:cubicBezTo>
                    <a:cubicBezTo>
                      <a:pt x="435" y="1"/>
                      <a:pt x="373" y="1"/>
                      <a:pt x="284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67"/>
              <p:cNvSpPr/>
              <p:nvPr/>
            </p:nvSpPr>
            <p:spPr>
              <a:xfrm>
                <a:off x="4500985" y="2293260"/>
                <a:ext cx="454482" cy="511374"/>
              </a:xfrm>
              <a:custGeom>
                <a:rect b="b" l="l" r="r" t="t"/>
                <a:pathLst>
                  <a:path extrusionOk="0" h="2876" w="2556">
                    <a:moveTo>
                      <a:pt x="627" y="0"/>
                    </a:moveTo>
                    <a:cubicBezTo>
                      <a:pt x="458" y="0"/>
                      <a:pt x="328" y="97"/>
                      <a:pt x="199" y="320"/>
                    </a:cubicBezTo>
                    <a:cubicBezTo>
                      <a:pt x="0" y="713"/>
                      <a:pt x="47" y="1802"/>
                      <a:pt x="110" y="2043"/>
                    </a:cubicBezTo>
                    <a:cubicBezTo>
                      <a:pt x="152" y="2305"/>
                      <a:pt x="702" y="2567"/>
                      <a:pt x="1047" y="2697"/>
                    </a:cubicBezTo>
                    <a:cubicBezTo>
                      <a:pt x="1306" y="2809"/>
                      <a:pt x="1527" y="2876"/>
                      <a:pt x="1695" y="2876"/>
                    </a:cubicBezTo>
                    <a:cubicBezTo>
                      <a:pt x="1755" y="2876"/>
                      <a:pt x="1808" y="2867"/>
                      <a:pt x="1854" y="2849"/>
                    </a:cubicBezTo>
                    <a:cubicBezTo>
                      <a:pt x="2032" y="2787"/>
                      <a:pt x="2053" y="2787"/>
                      <a:pt x="2116" y="2263"/>
                    </a:cubicBezTo>
                    <a:cubicBezTo>
                      <a:pt x="2184" y="1739"/>
                      <a:pt x="2556" y="906"/>
                      <a:pt x="2556" y="906"/>
                    </a:cubicBezTo>
                    <a:cubicBezTo>
                      <a:pt x="2053" y="713"/>
                      <a:pt x="1440" y="320"/>
                      <a:pt x="1027" y="121"/>
                    </a:cubicBezTo>
                    <a:cubicBezTo>
                      <a:pt x="869" y="43"/>
                      <a:pt x="740" y="0"/>
                      <a:pt x="627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67"/>
              <p:cNvSpPr/>
              <p:nvPr/>
            </p:nvSpPr>
            <p:spPr>
              <a:xfrm>
                <a:off x="4513076" y="2284014"/>
                <a:ext cx="453593" cy="531822"/>
              </a:xfrm>
              <a:custGeom>
                <a:rect b="b" l="l" r="r" t="t"/>
                <a:pathLst>
                  <a:path extrusionOk="0" h="2991" w="2551">
                    <a:moveTo>
                      <a:pt x="524" y="0"/>
                    </a:moveTo>
                    <a:cubicBezTo>
                      <a:pt x="608" y="63"/>
                      <a:pt x="676" y="110"/>
                      <a:pt x="676" y="110"/>
                    </a:cubicBezTo>
                    <a:cubicBezTo>
                      <a:pt x="676" y="110"/>
                      <a:pt x="655" y="110"/>
                      <a:pt x="655" y="131"/>
                    </a:cubicBezTo>
                    <a:cubicBezTo>
                      <a:pt x="718" y="131"/>
                      <a:pt x="828" y="173"/>
                      <a:pt x="938" y="220"/>
                    </a:cubicBezTo>
                    <a:cubicBezTo>
                      <a:pt x="1330" y="414"/>
                      <a:pt x="1917" y="786"/>
                      <a:pt x="2399" y="979"/>
                    </a:cubicBezTo>
                    <a:cubicBezTo>
                      <a:pt x="2378" y="1027"/>
                      <a:pt x="2048" y="1791"/>
                      <a:pt x="1985" y="2315"/>
                    </a:cubicBezTo>
                    <a:cubicBezTo>
                      <a:pt x="1964" y="2550"/>
                      <a:pt x="1943" y="2681"/>
                      <a:pt x="1896" y="2749"/>
                    </a:cubicBezTo>
                    <a:cubicBezTo>
                      <a:pt x="1896" y="2791"/>
                      <a:pt x="1875" y="2791"/>
                      <a:pt x="1854" y="2812"/>
                    </a:cubicBezTo>
                    <a:cubicBezTo>
                      <a:pt x="1833" y="2812"/>
                      <a:pt x="1812" y="2839"/>
                      <a:pt x="1765" y="2859"/>
                    </a:cubicBezTo>
                    <a:cubicBezTo>
                      <a:pt x="1738" y="2868"/>
                      <a:pt x="1704" y="2872"/>
                      <a:pt x="1665" y="2872"/>
                    </a:cubicBezTo>
                    <a:cubicBezTo>
                      <a:pt x="1514" y="2872"/>
                      <a:pt x="1278" y="2811"/>
                      <a:pt x="1000" y="2708"/>
                    </a:cubicBezTo>
                    <a:cubicBezTo>
                      <a:pt x="828" y="2640"/>
                      <a:pt x="608" y="2530"/>
                      <a:pt x="435" y="2420"/>
                    </a:cubicBezTo>
                    <a:cubicBezTo>
                      <a:pt x="304" y="2357"/>
                      <a:pt x="194" y="2268"/>
                      <a:pt x="152" y="2184"/>
                    </a:cubicBezTo>
                    <a:cubicBezTo>
                      <a:pt x="142" y="2194"/>
                      <a:pt x="119" y="2200"/>
                      <a:pt x="92" y="2200"/>
                    </a:cubicBezTo>
                    <a:cubicBezTo>
                      <a:pt x="64" y="2200"/>
                      <a:pt x="32" y="2194"/>
                      <a:pt x="0" y="2184"/>
                    </a:cubicBezTo>
                    <a:lnTo>
                      <a:pt x="0" y="2184"/>
                    </a:lnTo>
                    <a:cubicBezTo>
                      <a:pt x="63" y="2315"/>
                      <a:pt x="194" y="2420"/>
                      <a:pt x="372" y="2530"/>
                    </a:cubicBezTo>
                    <a:cubicBezTo>
                      <a:pt x="566" y="2640"/>
                      <a:pt x="786" y="2749"/>
                      <a:pt x="959" y="2812"/>
                    </a:cubicBezTo>
                    <a:cubicBezTo>
                      <a:pt x="1230" y="2914"/>
                      <a:pt x="1474" y="2990"/>
                      <a:pt x="1662" y="2990"/>
                    </a:cubicBezTo>
                    <a:cubicBezTo>
                      <a:pt x="1717" y="2990"/>
                      <a:pt x="1767" y="2984"/>
                      <a:pt x="1812" y="2969"/>
                    </a:cubicBezTo>
                    <a:cubicBezTo>
                      <a:pt x="1854" y="2943"/>
                      <a:pt x="1875" y="2922"/>
                      <a:pt x="1917" y="2901"/>
                    </a:cubicBezTo>
                    <a:cubicBezTo>
                      <a:pt x="1964" y="2880"/>
                      <a:pt x="1985" y="2839"/>
                      <a:pt x="2006" y="2791"/>
                    </a:cubicBezTo>
                    <a:cubicBezTo>
                      <a:pt x="2048" y="2708"/>
                      <a:pt x="2074" y="2577"/>
                      <a:pt x="2095" y="2315"/>
                    </a:cubicBezTo>
                    <a:cubicBezTo>
                      <a:pt x="2158" y="1812"/>
                      <a:pt x="2530" y="979"/>
                      <a:pt x="2530" y="979"/>
                    </a:cubicBezTo>
                    <a:lnTo>
                      <a:pt x="2551" y="917"/>
                    </a:lnTo>
                    <a:lnTo>
                      <a:pt x="2488" y="896"/>
                    </a:lnTo>
                    <a:cubicBezTo>
                      <a:pt x="2006" y="718"/>
                      <a:pt x="1419" y="325"/>
                      <a:pt x="1000" y="131"/>
                    </a:cubicBezTo>
                    <a:cubicBezTo>
                      <a:pt x="828" y="42"/>
                      <a:pt x="676" y="0"/>
                      <a:pt x="54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67"/>
              <p:cNvSpPr/>
              <p:nvPr/>
            </p:nvSpPr>
            <p:spPr>
              <a:xfrm>
                <a:off x="4807350" y="2212179"/>
                <a:ext cx="1448085" cy="838718"/>
              </a:xfrm>
              <a:custGeom>
                <a:rect b="b" l="l" r="r" t="t"/>
                <a:pathLst>
                  <a:path extrusionOk="0" h="4717" w="8144">
                    <a:moveTo>
                      <a:pt x="6897" y="1"/>
                    </a:moveTo>
                    <a:cubicBezTo>
                      <a:pt x="6351" y="1"/>
                      <a:pt x="6137" y="465"/>
                      <a:pt x="5850" y="839"/>
                    </a:cubicBezTo>
                    <a:cubicBezTo>
                      <a:pt x="5562" y="1217"/>
                      <a:pt x="4791" y="1782"/>
                      <a:pt x="3717" y="1782"/>
                    </a:cubicBezTo>
                    <a:cubicBezTo>
                      <a:pt x="3482" y="1782"/>
                      <a:pt x="3232" y="1755"/>
                      <a:pt x="2969" y="1692"/>
                    </a:cubicBezTo>
                    <a:cubicBezTo>
                      <a:pt x="1529" y="1342"/>
                      <a:pt x="1074" y="991"/>
                      <a:pt x="854" y="991"/>
                    </a:cubicBezTo>
                    <a:cubicBezTo>
                      <a:pt x="634" y="991"/>
                      <a:pt x="110" y="1886"/>
                      <a:pt x="47" y="2693"/>
                    </a:cubicBezTo>
                    <a:cubicBezTo>
                      <a:pt x="0" y="3504"/>
                      <a:pt x="393" y="3981"/>
                      <a:pt x="393" y="3981"/>
                    </a:cubicBezTo>
                    <a:cubicBezTo>
                      <a:pt x="393" y="3981"/>
                      <a:pt x="1536" y="4716"/>
                      <a:pt x="3212" y="4716"/>
                    </a:cubicBezTo>
                    <a:cubicBezTo>
                      <a:pt x="3580" y="4716"/>
                      <a:pt x="3975" y="4681"/>
                      <a:pt x="4389" y="4594"/>
                    </a:cubicBezTo>
                    <a:cubicBezTo>
                      <a:pt x="6656" y="4112"/>
                      <a:pt x="7379" y="2892"/>
                      <a:pt x="7772" y="1996"/>
                    </a:cubicBezTo>
                    <a:cubicBezTo>
                      <a:pt x="8143" y="1122"/>
                      <a:pt x="7531" y="294"/>
                      <a:pt x="7311" y="74"/>
                    </a:cubicBezTo>
                    <a:cubicBezTo>
                      <a:pt x="7154" y="23"/>
                      <a:pt x="7017" y="1"/>
                      <a:pt x="6897" y="1"/>
                    </a:cubicBezTo>
                    <a:close/>
                  </a:path>
                </a:pathLst>
              </a:custGeom>
              <a:solidFill>
                <a:srgbClr val="FFE1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67"/>
              <p:cNvSpPr/>
              <p:nvPr/>
            </p:nvSpPr>
            <p:spPr>
              <a:xfrm>
                <a:off x="4796148" y="2203822"/>
                <a:ext cx="1435994" cy="858277"/>
              </a:xfrm>
              <a:custGeom>
                <a:rect b="b" l="l" r="r" t="t"/>
                <a:pathLst>
                  <a:path extrusionOk="0" h="4827" w="8076">
                    <a:moveTo>
                      <a:pt x="6963" y="113"/>
                    </a:moveTo>
                    <a:cubicBezTo>
                      <a:pt x="7076" y="113"/>
                      <a:pt x="7210" y="134"/>
                      <a:pt x="7353" y="168"/>
                    </a:cubicBezTo>
                    <a:cubicBezTo>
                      <a:pt x="7463" y="278"/>
                      <a:pt x="7657" y="540"/>
                      <a:pt x="7767" y="865"/>
                    </a:cubicBezTo>
                    <a:cubicBezTo>
                      <a:pt x="7897" y="1195"/>
                      <a:pt x="7966" y="1608"/>
                      <a:pt x="7767" y="2022"/>
                    </a:cubicBezTo>
                    <a:cubicBezTo>
                      <a:pt x="7395" y="2918"/>
                      <a:pt x="6698" y="4117"/>
                      <a:pt x="4431" y="4599"/>
                    </a:cubicBezTo>
                    <a:cubicBezTo>
                      <a:pt x="4030" y="4680"/>
                      <a:pt x="3647" y="4713"/>
                      <a:pt x="3289" y="4713"/>
                    </a:cubicBezTo>
                    <a:cubicBezTo>
                      <a:pt x="1637" y="4713"/>
                      <a:pt x="499" y="4003"/>
                      <a:pt x="482" y="3986"/>
                    </a:cubicBezTo>
                    <a:cubicBezTo>
                      <a:pt x="482" y="3986"/>
                      <a:pt x="131" y="3525"/>
                      <a:pt x="173" y="2740"/>
                    </a:cubicBezTo>
                    <a:cubicBezTo>
                      <a:pt x="194" y="2347"/>
                      <a:pt x="351" y="1933"/>
                      <a:pt x="503" y="1608"/>
                    </a:cubicBezTo>
                    <a:cubicBezTo>
                      <a:pt x="587" y="1457"/>
                      <a:pt x="676" y="1326"/>
                      <a:pt x="744" y="1216"/>
                    </a:cubicBezTo>
                    <a:cubicBezTo>
                      <a:pt x="828" y="1127"/>
                      <a:pt x="896" y="1085"/>
                      <a:pt x="917" y="1085"/>
                    </a:cubicBezTo>
                    <a:cubicBezTo>
                      <a:pt x="1006" y="1085"/>
                      <a:pt x="1179" y="1169"/>
                      <a:pt x="1503" y="1299"/>
                    </a:cubicBezTo>
                    <a:cubicBezTo>
                      <a:pt x="1833" y="1430"/>
                      <a:pt x="2289" y="1608"/>
                      <a:pt x="3032" y="1781"/>
                    </a:cubicBezTo>
                    <a:cubicBezTo>
                      <a:pt x="3308" y="1855"/>
                      <a:pt x="3569" y="1886"/>
                      <a:pt x="3813" y="1886"/>
                    </a:cubicBezTo>
                    <a:cubicBezTo>
                      <a:pt x="4227" y="1886"/>
                      <a:pt x="4594" y="1796"/>
                      <a:pt x="4907" y="1671"/>
                    </a:cubicBezTo>
                    <a:cubicBezTo>
                      <a:pt x="5410" y="1478"/>
                      <a:pt x="5761" y="1169"/>
                      <a:pt x="5955" y="933"/>
                    </a:cubicBezTo>
                    <a:cubicBezTo>
                      <a:pt x="6133" y="692"/>
                      <a:pt x="6284" y="430"/>
                      <a:pt x="6478" y="278"/>
                    </a:cubicBezTo>
                    <a:cubicBezTo>
                      <a:pt x="6588" y="189"/>
                      <a:pt x="6698" y="147"/>
                      <a:pt x="6850" y="121"/>
                    </a:cubicBezTo>
                    <a:cubicBezTo>
                      <a:pt x="6884" y="116"/>
                      <a:pt x="6922" y="113"/>
                      <a:pt x="6963" y="113"/>
                    </a:cubicBezTo>
                    <a:close/>
                    <a:moveTo>
                      <a:pt x="7022" y="0"/>
                    </a:moveTo>
                    <a:cubicBezTo>
                      <a:pt x="6952" y="0"/>
                      <a:pt x="6887" y="6"/>
                      <a:pt x="6829" y="16"/>
                    </a:cubicBezTo>
                    <a:cubicBezTo>
                      <a:pt x="6656" y="37"/>
                      <a:pt x="6525" y="100"/>
                      <a:pt x="6415" y="189"/>
                    </a:cubicBezTo>
                    <a:cubicBezTo>
                      <a:pt x="6195" y="362"/>
                      <a:pt x="6044" y="624"/>
                      <a:pt x="5871" y="865"/>
                    </a:cubicBezTo>
                    <a:cubicBezTo>
                      <a:pt x="5693" y="1085"/>
                      <a:pt x="5347" y="1368"/>
                      <a:pt x="4865" y="1561"/>
                    </a:cubicBezTo>
                    <a:cubicBezTo>
                      <a:pt x="4564" y="1686"/>
                      <a:pt x="4214" y="1767"/>
                      <a:pt x="3816" y="1767"/>
                    </a:cubicBezTo>
                    <a:cubicBezTo>
                      <a:pt x="3579" y="1767"/>
                      <a:pt x="3324" y="1738"/>
                      <a:pt x="3053" y="1671"/>
                    </a:cubicBezTo>
                    <a:cubicBezTo>
                      <a:pt x="2336" y="1499"/>
                      <a:pt x="1854" y="1326"/>
                      <a:pt x="1550" y="1195"/>
                    </a:cubicBezTo>
                    <a:cubicBezTo>
                      <a:pt x="1220" y="1064"/>
                      <a:pt x="1048" y="975"/>
                      <a:pt x="917" y="975"/>
                    </a:cubicBezTo>
                    <a:cubicBezTo>
                      <a:pt x="828" y="975"/>
                      <a:pt x="744" y="1038"/>
                      <a:pt x="655" y="1148"/>
                    </a:cubicBezTo>
                    <a:cubicBezTo>
                      <a:pt x="587" y="1258"/>
                      <a:pt x="482" y="1389"/>
                      <a:pt x="414" y="1561"/>
                    </a:cubicBezTo>
                    <a:cubicBezTo>
                      <a:pt x="241" y="1891"/>
                      <a:pt x="89" y="2305"/>
                      <a:pt x="63" y="2740"/>
                    </a:cubicBezTo>
                    <a:cubicBezTo>
                      <a:pt x="0" y="3572"/>
                      <a:pt x="414" y="4075"/>
                      <a:pt x="414" y="4075"/>
                    </a:cubicBezTo>
                    <a:lnTo>
                      <a:pt x="414" y="4096"/>
                    </a:lnTo>
                    <a:cubicBezTo>
                      <a:pt x="414" y="4096"/>
                      <a:pt x="1583" y="4826"/>
                      <a:pt x="3267" y="4826"/>
                    </a:cubicBezTo>
                    <a:cubicBezTo>
                      <a:pt x="3639" y="4826"/>
                      <a:pt x="4036" y="4791"/>
                      <a:pt x="4452" y="4703"/>
                    </a:cubicBezTo>
                    <a:cubicBezTo>
                      <a:pt x="6740" y="4227"/>
                      <a:pt x="7505" y="2981"/>
                      <a:pt x="7877" y="2064"/>
                    </a:cubicBezTo>
                    <a:cubicBezTo>
                      <a:pt x="8076" y="1608"/>
                      <a:pt x="8007" y="1169"/>
                      <a:pt x="7877" y="823"/>
                    </a:cubicBezTo>
                    <a:cubicBezTo>
                      <a:pt x="7746" y="472"/>
                      <a:pt x="7552" y="189"/>
                      <a:pt x="7421" y="79"/>
                    </a:cubicBezTo>
                    <a:lnTo>
                      <a:pt x="7395" y="58"/>
                    </a:lnTo>
                    <a:cubicBezTo>
                      <a:pt x="7262" y="16"/>
                      <a:pt x="7136" y="0"/>
                      <a:pt x="702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67"/>
              <p:cNvSpPr/>
              <p:nvPr/>
            </p:nvSpPr>
            <p:spPr>
              <a:xfrm>
                <a:off x="4636831" y="2126476"/>
                <a:ext cx="236665" cy="309029"/>
              </a:xfrm>
              <a:custGeom>
                <a:rect b="b" l="l" r="r" t="t"/>
                <a:pathLst>
                  <a:path extrusionOk="0" h="1738" w="1331">
                    <a:moveTo>
                      <a:pt x="266" y="0"/>
                    </a:moveTo>
                    <a:cubicBezTo>
                      <a:pt x="187" y="0"/>
                      <a:pt x="120" y="48"/>
                      <a:pt x="90" y="122"/>
                    </a:cubicBezTo>
                    <a:cubicBezTo>
                      <a:pt x="22" y="294"/>
                      <a:pt x="1" y="383"/>
                      <a:pt x="153" y="666"/>
                    </a:cubicBezTo>
                    <a:cubicBezTo>
                      <a:pt x="304" y="928"/>
                      <a:pt x="331" y="1038"/>
                      <a:pt x="393" y="1237"/>
                    </a:cubicBezTo>
                    <a:cubicBezTo>
                      <a:pt x="462" y="1452"/>
                      <a:pt x="414" y="1452"/>
                      <a:pt x="697" y="1583"/>
                    </a:cubicBezTo>
                    <a:cubicBezTo>
                      <a:pt x="887" y="1683"/>
                      <a:pt x="1018" y="1737"/>
                      <a:pt x="1109" y="1737"/>
                    </a:cubicBezTo>
                    <a:cubicBezTo>
                      <a:pt x="1156" y="1737"/>
                      <a:pt x="1192" y="1723"/>
                      <a:pt x="1221" y="1693"/>
                    </a:cubicBezTo>
                    <a:cubicBezTo>
                      <a:pt x="1331" y="1630"/>
                      <a:pt x="1289" y="1520"/>
                      <a:pt x="1289" y="1520"/>
                    </a:cubicBezTo>
                    <a:cubicBezTo>
                      <a:pt x="1289" y="1520"/>
                      <a:pt x="1179" y="1080"/>
                      <a:pt x="1090" y="907"/>
                    </a:cubicBezTo>
                    <a:cubicBezTo>
                      <a:pt x="1006" y="755"/>
                      <a:pt x="697" y="451"/>
                      <a:pt x="524" y="190"/>
                    </a:cubicBezTo>
                    <a:cubicBezTo>
                      <a:pt x="446" y="55"/>
                      <a:pt x="350" y="0"/>
                      <a:pt x="266" y="0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67"/>
              <p:cNvSpPr/>
              <p:nvPr/>
            </p:nvSpPr>
            <p:spPr>
              <a:xfrm>
                <a:off x="4629363" y="2117230"/>
                <a:ext cx="247867" cy="306540"/>
              </a:xfrm>
              <a:custGeom>
                <a:rect b="b" l="l" r="r" t="t"/>
                <a:pathLst>
                  <a:path extrusionOk="0" h="1724" w="1394">
                    <a:moveTo>
                      <a:pt x="305" y="1"/>
                    </a:moveTo>
                    <a:cubicBezTo>
                      <a:pt x="216" y="1"/>
                      <a:pt x="111" y="64"/>
                      <a:pt x="85" y="153"/>
                    </a:cubicBezTo>
                    <a:cubicBezTo>
                      <a:pt x="43" y="242"/>
                      <a:pt x="1" y="325"/>
                      <a:pt x="22" y="414"/>
                    </a:cubicBezTo>
                    <a:cubicBezTo>
                      <a:pt x="22" y="503"/>
                      <a:pt x="64" y="608"/>
                      <a:pt x="153" y="739"/>
                    </a:cubicBezTo>
                    <a:cubicBezTo>
                      <a:pt x="305" y="1027"/>
                      <a:pt x="305" y="1111"/>
                      <a:pt x="373" y="1310"/>
                    </a:cubicBezTo>
                    <a:cubicBezTo>
                      <a:pt x="394" y="1394"/>
                      <a:pt x="415" y="1462"/>
                      <a:pt x="435" y="1504"/>
                    </a:cubicBezTo>
                    <a:cubicBezTo>
                      <a:pt x="456" y="1483"/>
                      <a:pt x="504" y="1441"/>
                      <a:pt x="545" y="1420"/>
                    </a:cubicBezTo>
                    <a:cubicBezTo>
                      <a:pt x="524" y="1394"/>
                      <a:pt x="524" y="1352"/>
                      <a:pt x="504" y="1289"/>
                    </a:cubicBezTo>
                    <a:cubicBezTo>
                      <a:pt x="435" y="1069"/>
                      <a:pt x="415" y="959"/>
                      <a:pt x="242" y="676"/>
                    </a:cubicBezTo>
                    <a:cubicBezTo>
                      <a:pt x="174" y="545"/>
                      <a:pt x="153" y="477"/>
                      <a:pt x="132" y="414"/>
                    </a:cubicBezTo>
                    <a:cubicBezTo>
                      <a:pt x="132" y="346"/>
                      <a:pt x="153" y="284"/>
                      <a:pt x="195" y="194"/>
                    </a:cubicBezTo>
                    <a:cubicBezTo>
                      <a:pt x="216" y="153"/>
                      <a:pt x="263" y="111"/>
                      <a:pt x="305" y="111"/>
                    </a:cubicBezTo>
                    <a:cubicBezTo>
                      <a:pt x="373" y="132"/>
                      <a:pt x="435" y="153"/>
                      <a:pt x="524" y="284"/>
                    </a:cubicBezTo>
                    <a:cubicBezTo>
                      <a:pt x="608" y="414"/>
                      <a:pt x="718" y="545"/>
                      <a:pt x="828" y="676"/>
                    </a:cubicBezTo>
                    <a:cubicBezTo>
                      <a:pt x="959" y="807"/>
                      <a:pt x="1048" y="917"/>
                      <a:pt x="1090" y="1001"/>
                    </a:cubicBezTo>
                    <a:cubicBezTo>
                      <a:pt x="1132" y="1069"/>
                      <a:pt x="1179" y="1221"/>
                      <a:pt x="1200" y="1352"/>
                    </a:cubicBezTo>
                    <a:cubicBezTo>
                      <a:pt x="1242" y="1483"/>
                      <a:pt x="1263" y="1593"/>
                      <a:pt x="1263" y="1593"/>
                    </a:cubicBezTo>
                    <a:cubicBezTo>
                      <a:pt x="1263" y="1593"/>
                      <a:pt x="1289" y="1614"/>
                      <a:pt x="1289" y="1635"/>
                    </a:cubicBezTo>
                    <a:lnTo>
                      <a:pt x="1263" y="1656"/>
                    </a:lnTo>
                    <a:cubicBezTo>
                      <a:pt x="1310" y="1682"/>
                      <a:pt x="1331" y="1703"/>
                      <a:pt x="1373" y="1724"/>
                    </a:cubicBezTo>
                    <a:cubicBezTo>
                      <a:pt x="1394" y="1703"/>
                      <a:pt x="1394" y="1656"/>
                      <a:pt x="1394" y="1635"/>
                    </a:cubicBezTo>
                    <a:lnTo>
                      <a:pt x="1394" y="1551"/>
                    </a:lnTo>
                    <a:cubicBezTo>
                      <a:pt x="1373" y="1551"/>
                      <a:pt x="1352" y="1441"/>
                      <a:pt x="1331" y="1310"/>
                    </a:cubicBezTo>
                    <a:cubicBezTo>
                      <a:pt x="1289" y="1179"/>
                      <a:pt x="1242" y="1027"/>
                      <a:pt x="1200" y="938"/>
                    </a:cubicBezTo>
                    <a:cubicBezTo>
                      <a:pt x="1158" y="828"/>
                      <a:pt x="1048" y="718"/>
                      <a:pt x="938" y="587"/>
                    </a:cubicBezTo>
                    <a:cubicBezTo>
                      <a:pt x="828" y="477"/>
                      <a:pt x="697" y="325"/>
                      <a:pt x="634" y="215"/>
                    </a:cubicBezTo>
                    <a:cubicBezTo>
                      <a:pt x="545" y="64"/>
                      <a:pt x="435" y="1"/>
                      <a:pt x="325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67"/>
              <p:cNvSpPr/>
              <p:nvPr/>
            </p:nvSpPr>
            <p:spPr>
              <a:xfrm>
                <a:off x="5137896" y="1100342"/>
                <a:ext cx="899541" cy="770973"/>
              </a:xfrm>
              <a:custGeom>
                <a:rect b="b" l="l" r="r" t="t"/>
                <a:pathLst>
                  <a:path extrusionOk="0" h="4336" w="5059">
                    <a:moveTo>
                      <a:pt x="1964" y="1"/>
                    </a:moveTo>
                    <a:lnTo>
                      <a:pt x="1765" y="43"/>
                    </a:lnTo>
                    <a:cubicBezTo>
                      <a:pt x="1592" y="111"/>
                      <a:pt x="1330" y="221"/>
                      <a:pt x="1110" y="373"/>
                    </a:cubicBezTo>
                    <a:cubicBezTo>
                      <a:pt x="807" y="567"/>
                      <a:pt x="676" y="745"/>
                      <a:pt x="566" y="1006"/>
                    </a:cubicBezTo>
                    <a:cubicBezTo>
                      <a:pt x="498" y="1378"/>
                      <a:pt x="393" y="1682"/>
                      <a:pt x="236" y="2117"/>
                    </a:cubicBezTo>
                    <a:cubicBezTo>
                      <a:pt x="0" y="2792"/>
                      <a:pt x="152" y="3625"/>
                      <a:pt x="959" y="4060"/>
                    </a:cubicBezTo>
                    <a:cubicBezTo>
                      <a:pt x="1322" y="4246"/>
                      <a:pt x="1699" y="4336"/>
                      <a:pt x="2058" y="4336"/>
                    </a:cubicBezTo>
                    <a:cubicBezTo>
                      <a:pt x="2495" y="4336"/>
                      <a:pt x="2904" y="4203"/>
                      <a:pt x="3226" y="3950"/>
                    </a:cubicBezTo>
                    <a:cubicBezTo>
                      <a:pt x="3839" y="3494"/>
                      <a:pt x="4012" y="2949"/>
                      <a:pt x="4012" y="2949"/>
                    </a:cubicBezTo>
                    <a:cubicBezTo>
                      <a:pt x="4012" y="2949"/>
                      <a:pt x="4168" y="3094"/>
                      <a:pt x="4375" y="3094"/>
                    </a:cubicBezTo>
                    <a:cubicBezTo>
                      <a:pt x="4479" y="3094"/>
                      <a:pt x="4596" y="3058"/>
                      <a:pt x="4713" y="2949"/>
                    </a:cubicBezTo>
                    <a:cubicBezTo>
                      <a:pt x="5059" y="2599"/>
                      <a:pt x="4818" y="2138"/>
                      <a:pt x="4535" y="2075"/>
                    </a:cubicBezTo>
                    <a:cubicBezTo>
                      <a:pt x="4457" y="2056"/>
                      <a:pt x="4396" y="2049"/>
                      <a:pt x="4348" y="2049"/>
                    </a:cubicBezTo>
                    <a:cubicBezTo>
                      <a:pt x="4223" y="2049"/>
                      <a:pt x="4190" y="2096"/>
                      <a:pt x="4190" y="2096"/>
                    </a:cubicBezTo>
                    <a:cubicBezTo>
                      <a:pt x="4190" y="2096"/>
                      <a:pt x="4122" y="2269"/>
                      <a:pt x="3991" y="2316"/>
                    </a:cubicBezTo>
                    <a:cubicBezTo>
                      <a:pt x="3974" y="2324"/>
                      <a:pt x="3959" y="2327"/>
                      <a:pt x="3946" y="2327"/>
                    </a:cubicBezTo>
                    <a:cubicBezTo>
                      <a:pt x="3855" y="2327"/>
                      <a:pt x="3841" y="2143"/>
                      <a:pt x="3860" y="1855"/>
                    </a:cubicBezTo>
                    <a:cubicBezTo>
                      <a:pt x="3881" y="1509"/>
                      <a:pt x="3619" y="1247"/>
                      <a:pt x="2964" y="1027"/>
                    </a:cubicBezTo>
                    <a:cubicBezTo>
                      <a:pt x="2289" y="807"/>
                      <a:pt x="2027" y="483"/>
                      <a:pt x="2006" y="331"/>
                    </a:cubicBezTo>
                    <a:cubicBezTo>
                      <a:pt x="1985" y="174"/>
                      <a:pt x="1964" y="1"/>
                      <a:pt x="1964" y="1"/>
                    </a:cubicBezTo>
                    <a:close/>
                  </a:path>
                </a:pathLst>
              </a:custGeom>
              <a:solidFill>
                <a:srgbClr val="B394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67"/>
              <p:cNvSpPr/>
              <p:nvPr/>
            </p:nvSpPr>
            <p:spPr>
              <a:xfrm>
                <a:off x="5145364" y="1093052"/>
                <a:ext cx="877315" cy="788932"/>
              </a:xfrm>
              <a:custGeom>
                <a:rect b="b" l="l" r="r" t="t"/>
                <a:pathLst>
                  <a:path extrusionOk="0" h="4437" w="4934">
                    <a:moveTo>
                      <a:pt x="1875" y="110"/>
                    </a:moveTo>
                    <a:cubicBezTo>
                      <a:pt x="1875" y="152"/>
                      <a:pt x="1875" y="262"/>
                      <a:pt x="1896" y="393"/>
                    </a:cubicBezTo>
                    <a:cubicBezTo>
                      <a:pt x="1922" y="477"/>
                      <a:pt x="2006" y="608"/>
                      <a:pt x="2158" y="739"/>
                    </a:cubicBezTo>
                    <a:cubicBezTo>
                      <a:pt x="2315" y="869"/>
                      <a:pt x="2550" y="1000"/>
                      <a:pt x="2901" y="1110"/>
                    </a:cubicBezTo>
                    <a:cubicBezTo>
                      <a:pt x="3231" y="1241"/>
                      <a:pt x="3446" y="1351"/>
                      <a:pt x="3577" y="1482"/>
                    </a:cubicBezTo>
                    <a:cubicBezTo>
                      <a:pt x="3729" y="1592"/>
                      <a:pt x="3776" y="1723"/>
                      <a:pt x="3755" y="1875"/>
                    </a:cubicBezTo>
                    <a:cubicBezTo>
                      <a:pt x="3755" y="2048"/>
                      <a:pt x="3755" y="2205"/>
                      <a:pt x="3776" y="2289"/>
                    </a:cubicBezTo>
                    <a:cubicBezTo>
                      <a:pt x="3776" y="2336"/>
                      <a:pt x="3797" y="2378"/>
                      <a:pt x="3839" y="2399"/>
                    </a:cubicBezTo>
                    <a:cubicBezTo>
                      <a:pt x="3866" y="2423"/>
                      <a:pt x="3892" y="2433"/>
                      <a:pt x="3917" y="2433"/>
                    </a:cubicBezTo>
                    <a:cubicBezTo>
                      <a:pt x="3935" y="2433"/>
                      <a:pt x="3952" y="2428"/>
                      <a:pt x="3970" y="2420"/>
                    </a:cubicBezTo>
                    <a:cubicBezTo>
                      <a:pt x="4121" y="2336"/>
                      <a:pt x="4190" y="2158"/>
                      <a:pt x="4190" y="2158"/>
                    </a:cubicBezTo>
                    <a:lnTo>
                      <a:pt x="4190" y="2179"/>
                    </a:lnTo>
                    <a:cubicBezTo>
                      <a:pt x="4190" y="2179"/>
                      <a:pt x="4211" y="2158"/>
                      <a:pt x="4231" y="2158"/>
                    </a:cubicBezTo>
                    <a:cubicBezTo>
                      <a:pt x="4240" y="2149"/>
                      <a:pt x="4260" y="2144"/>
                      <a:pt x="4291" y="2144"/>
                    </a:cubicBezTo>
                    <a:cubicBezTo>
                      <a:pt x="4333" y="2144"/>
                      <a:pt x="4396" y="2154"/>
                      <a:pt x="4472" y="2179"/>
                    </a:cubicBezTo>
                    <a:cubicBezTo>
                      <a:pt x="4603" y="2205"/>
                      <a:pt x="4713" y="2336"/>
                      <a:pt x="4755" y="2467"/>
                    </a:cubicBezTo>
                    <a:cubicBezTo>
                      <a:pt x="4823" y="2619"/>
                      <a:pt x="4802" y="2791"/>
                      <a:pt x="4624" y="2943"/>
                    </a:cubicBezTo>
                    <a:cubicBezTo>
                      <a:pt x="4525" y="3043"/>
                      <a:pt x="4425" y="3077"/>
                      <a:pt x="4337" y="3077"/>
                    </a:cubicBezTo>
                    <a:cubicBezTo>
                      <a:pt x="4291" y="3077"/>
                      <a:pt x="4248" y="3068"/>
                      <a:pt x="4211" y="3053"/>
                    </a:cubicBezTo>
                    <a:cubicBezTo>
                      <a:pt x="4080" y="3032"/>
                      <a:pt x="3991" y="2943"/>
                      <a:pt x="3991" y="2943"/>
                    </a:cubicBezTo>
                    <a:lnTo>
                      <a:pt x="3928" y="2880"/>
                    </a:lnTo>
                    <a:lnTo>
                      <a:pt x="3907" y="2964"/>
                    </a:lnTo>
                    <a:cubicBezTo>
                      <a:pt x="3907" y="2964"/>
                      <a:pt x="3755" y="3488"/>
                      <a:pt x="3163" y="3949"/>
                    </a:cubicBezTo>
                    <a:cubicBezTo>
                      <a:pt x="2844" y="4197"/>
                      <a:pt x="2452" y="4330"/>
                      <a:pt x="2032" y="4330"/>
                    </a:cubicBezTo>
                    <a:cubicBezTo>
                      <a:pt x="1679" y="4330"/>
                      <a:pt x="1305" y="4236"/>
                      <a:pt x="937" y="4038"/>
                    </a:cubicBezTo>
                    <a:cubicBezTo>
                      <a:pt x="545" y="3839"/>
                      <a:pt x="325" y="3535"/>
                      <a:pt x="220" y="3205"/>
                    </a:cubicBezTo>
                    <a:cubicBezTo>
                      <a:pt x="110" y="2880"/>
                      <a:pt x="131" y="2509"/>
                      <a:pt x="262" y="2179"/>
                    </a:cubicBezTo>
                    <a:cubicBezTo>
                      <a:pt x="414" y="1744"/>
                      <a:pt x="503" y="1440"/>
                      <a:pt x="566" y="1068"/>
                    </a:cubicBezTo>
                    <a:lnTo>
                      <a:pt x="587" y="1068"/>
                    </a:lnTo>
                    <a:cubicBezTo>
                      <a:pt x="697" y="807"/>
                      <a:pt x="807" y="655"/>
                      <a:pt x="1089" y="456"/>
                    </a:cubicBezTo>
                    <a:cubicBezTo>
                      <a:pt x="1309" y="304"/>
                      <a:pt x="1550" y="215"/>
                      <a:pt x="1744" y="131"/>
                    </a:cubicBezTo>
                    <a:lnTo>
                      <a:pt x="1875" y="110"/>
                    </a:lnTo>
                    <a:close/>
                    <a:moveTo>
                      <a:pt x="1896" y="0"/>
                    </a:moveTo>
                    <a:lnTo>
                      <a:pt x="1723" y="21"/>
                    </a:lnTo>
                    <a:lnTo>
                      <a:pt x="1702" y="21"/>
                    </a:lnTo>
                    <a:cubicBezTo>
                      <a:pt x="1529" y="110"/>
                      <a:pt x="1267" y="215"/>
                      <a:pt x="1026" y="372"/>
                    </a:cubicBezTo>
                    <a:cubicBezTo>
                      <a:pt x="717" y="566"/>
                      <a:pt x="587" y="765"/>
                      <a:pt x="482" y="1000"/>
                    </a:cubicBezTo>
                    <a:lnTo>
                      <a:pt x="482" y="1027"/>
                    </a:lnTo>
                    <a:cubicBezTo>
                      <a:pt x="414" y="1393"/>
                      <a:pt x="304" y="1702"/>
                      <a:pt x="152" y="2137"/>
                    </a:cubicBezTo>
                    <a:cubicBezTo>
                      <a:pt x="21" y="2488"/>
                      <a:pt x="0" y="2880"/>
                      <a:pt x="110" y="3226"/>
                    </a:cubicBezTo>
                    <a:cubicBezTo>
                      <a:pt x="220" y="3598"/>
                      <a:pt x="456" y="3928"/>
                      <a:pt x="896" y="4143"/>
                    </a:cubicBezTo>
                    <a:cubicBezTo>
                      <a:pt x="1270" y="4342"/>
                      <a:pt x="1655" y="4437"/>
                      <a:pt x="2023" y="4437"/>
                    </a:cubicBezTo>
                    <a:cubicBezTo>
                      <a:pt x="2466" y="4437"/>
                      <a:pt x="2885" y="4298"/>
                      <a:pt x="3231" y="4038"/>
                    </a:cubicBezTo>
                    <a:cubicBezTo>
                      <a:pt x="3797" y="3619"/>
                      <a:pt x="3949" y="3163"/>
                      <a:pt x="3991" y="3074"/>
                    </a:cubicBezTo>
                    <a:cubicBezTo>
                      <a:pt x="4017" y="3095"/>
                      <a:pt x="4059" y="3142"/>
                      <a:pt x="4169" y="3163"/>
                    </a:cubicBezTo>
                    <a:cubicBezTo>
                      <a:pt x="4219" y="3177"/>
                      <a:pt x="4273" y="3186"/>
                      <a:pt x="4331" y="3186"/>
                    </a:cubicBezTo>
                    <a:cubicBezTo>
                      <a:pt x="4449" y="3186"/>
                      <a:pt x="4580" y="3148"/>
                      <a:pt x="4713" y="3032"/>
                    </a:cubicBezTo>
                    <a:cubicBezTo>
                      <a:pt x="4907" y="2833"/>
                      <a:pt x="4933" y="2619"/>
                      <a:pt x="4865" y="2441"/>
                    </a:cubicBezTo>
                    <a:cubicBezTo>
                      <a:pt x="4823" y="2247"/>
                      <a:pt x="4671" y="2116"/>
                      <a:pt x="4493" y="2074"/>
                    </a:cubicBezTo>
                    <a:cubicBezTo>
                      <a:pt x="4415" y="2046"/>
                      <a:pt x="4344" y="2034"/>
                      <a:pt x="4286" y="2034"/>
                    </a:cubicBezTo>
                    <a:cubicBezTo>
                      <a:pt x="4247" y="2034"/>
                      <a:pt x="4215" y="2039"/>
                      <a:pt x="4190" y="2048"/>
                    </a:cubicBezTo>
                    <a:cubicBezTo>
                      <a:pt x="4169" y="2048"/>
                      <a:pt x="4148" y="2074"/>
                      <a:pt x="4121" y="2095"/>
                    </a:cubicBezTo>
                    <a:cubicBezTo>
                      <a:pt x="4101" y="2095"/>
                      <a:pt x="4101" y="2116"/>
                      <a:pt x="4101" y="2116"/>
                    </a:cubicBezTo>
                    <a:lnTo>
                      <a:pt x="4080" y="2116"/>
                    </a:lnTo>
                    <a:cubicBezTo>
                      <a:pt x="4080" y="2116"/>
                      <a:pt x="4038" y="2268"/>
                      <a:pt x="3928" y="2310"/>
                    </a:cubicBezTo>
                    <a:lnTo>
                      <a:pt x="3907" y="2310"/>
                    </a:lnTo>
                    <a:cubicBezTo>
                      <a:pt x="3907" y="2310"/>
                      <a:pt x="3886" y="2289"/>
                      <a:pt x="3886" y="2268"/>
                    </a:cubicBezTo>
                    <a:cubicBezTo>
                      <a:pt x="3860" y="2179"/>
                      <a:pt x="3860" y="2048"/>
                      <a:pt x="3860" y="1896"/>
                    </a:cubicBezTo>
                    <a:cubicBezTo>
                      <a:pt x="3886" y="1702"/>
                      <a:pt x="3818" y="1524"/>
                      <a:pt x="3666" y="1393"/>
                    </a:cubicBezTo>
                    <a:cubicBezTo>
                      <a:pt x="3514" y="1241"/>
                      <a:pt x="3273" y="1131"/>
                      <a:pt x="2922" y="1027"/>
                    </a:cubicBezTo>
                    <a:cubicBezTo>
                      <a:pt x="2598" y="896"/>
                      <a:pt x="2378" y="765"/>
                      <a:pt x="2226" y="655"/>
                    </a:cubicBezTo>
                    <a:cubicBezTo>
                      <a:pt x="2095" y="524"/>
                      <a:pt x="2027" y="414"/>
                      <a:pt x="2027" y="372"/>
                    </a:cubicBezTo>
                    <a:cubicBezTo>
                      <a:pt x="1985" y="215"/>
                      <a:pt x="1964" y="42"/>
                      <a:pt x="1964" y="42"/>
                    </a:cubicBezTo>
                    <a:lnTo>
                      <a:pt x="1922" y="110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67"/>
              <p:cNvSpPr/>
              <p:nvPr/>
            </p:nvSpPr>
            <p:spPr>
              <a:xfrm>
                <a:off x="5874381" y="1519437"/>
                <a:ext cx="82148" cy="85881"/>
              </a:xfrm>
              <a:custGeom>
                <a:rect b="b" l="l" r="r" t="t"/>
                <a:pathLst>
                  <a:path extrusionOk="0" h="483" w="462">
                    <a:moveTo>
                      <a:pt x="241" y="1"/>
                    </a:moveTo>
                    <a:cubicBezTo>
                      <a:pt x="111" y="1"/>
                      <a:pt x="1" y="111"/>
                      <a:pt x="1" y="242"/>
                    </a:cubicBezTo>
                    <a:cubicBezTo>
                      <a:pt x="1" y="372"/>
                      <a:pt x="111" y="482"/>
                      <a:pt x="241" y="482"/>
                    </a:cubicBezTo>
                    <a:cubicBezTo>
                      <a:pt x="372" y="482"/>
                      <a:pt x="461" y="372"/>
                      <a:pt x="461" y="242"/>
                    </a:cubicBezTo>
                    <a:cubicBezTo>
                      <a:pt x="461" y="111"/>
                      <a:pt x="372" y="1"/>
                      <a:pt x="241" y="1"/>
                    </a:cubicBezTo>
                    <a:close/>
                  </a:path>
                </a:pathLst>
              </a:custGeom>
              <a:solidFill>
                <a:srgbClr val="FF9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67"/>
              <p:cNvSpPr/>
              <p:nvPr/>
            </p:nvSpPr>
            <p:spPr>
              <a:xfrm>
                <a:off x="5242092" y="1294153"/>
                <a:ext cx="89616" cy="148647"/>
              </a:xfrm>
              <a:custGeom>
                <a:rect b="b" l="l" r="r" t="t"/>
                <a:pathLst>
                  <a:path extrusionOk="0" h="836" w="504">
                    <a:moveTo>
                      <a:pt x="1" y="0"/>
                    </a:moveTo>
                    <a:cubicBezTo>
                      <a:pt x="1" y="0"/>
                      <a:pt x="1" y="157"/>
                      <a:pt x="43" y="241"/>
                    </a:cubicBezTo>
                    <a:cubicBezTo>
                      <a:pt x="90" y="288"/>
                      <a:pt x="132" y="309"/>
                      <a:pt x="173" y="330"/>
                    </a:cubicBezTo>
                    <a:cubicBezTo>
                      <a:pt x="153" y="372"/>
                      <a:pt x="132" y="419"/>
                      <a:pt x="111" y="482"/>
                    </a:cubicBezTo>
                    <a:cubicBezTo>
                      <a:pt x="69" y="655"/>
                      <a:pt x="132" y="812"/>
                      <a:pt x="221" y="833"/>
                    </a:cubicBezTo>
                    <a:cubicBezTo>
                      <a:pt x="227" y="835"/>
                      <a:pt x="235" y="835"/>
                      <a:pt x="242" y="835"/>
                    </a:cubicBezTo>
                    <a:cubicBezTo>
                      <a:pt x="322" y="835"/>
                      <a:pt x="418" y="730"/>
                      <a:pt x="462" y="571"/>
                    </a:cubicBezTo>
                    <a:cubicBezTo>
                      <a:pt x="503" y="419"/>
                      <a:pt x="462" y="262"/>
                      <a:pt x="393" y="220"/>
                    </a:cubicBezTo>
                    <a:cubicBezTo>
                      <a:pt x="341" y="178"/>
                      <a:pt x="309" y="171"/>
                      <a:pt x="278" y="171"/>
                    </a:cubicBezTo>
                    <a:cubicBezTo>
                      <a:pt x="263" y="171"/>
                      <a:pt x="248" y="173"/>
                      <a:pt x="232" y="173"/>
                    </a:cubicBezTo>
                    <a:cubicBezTo>
                      <a:pt x="210" y="173"/>
                      <a:pt x="185" y="170"/>
                      <a:pt x="153" y="157"/>
                    </a:cubicBezTo>
                    <a:cubicBezTo>
                      <a:pt x="43" y="1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67"/>
              <p:cNvSpPr/>
              <p:nvPr/>
            </p:nvSpPr>
            <p:spPr>
              <a:xfrm>
                <a:off x="5560548" y="1394793"/>
                <a:ext cx="127845" cy="121443"/>
              </a:xfrm>
              <a:custGeom>
                <a:rect b="b" l="l" r="r" t="t"/>
                <a:pathLst>
                  <a:path extrusionOk="0" h="683" w="719">
                    <a:moveTo>
                      <a:pt x="318" y="1"/>
                    </a:moveTo>
                    <a:cubicBezTo>
                      <a:pt x="302" y="1"/>
                      <a:pt x="284" y="2"/>
                      <a:pt x="263" y="5"/>
                    </a:cubicBezTo>
                    <a:lnTo>
                      <a:pt x="263" y="26"/>
                    </a:lnTo>
                    <a:cubicBezTo>
                      <a:pt x="153" y="26"/>
                      <a:pt x="64" y="157"/>
                      <a:pt x="43" y="309"/>
                    </a:cubicBezTo>
                    <a:cubicBezTo>
                      <a:pt x="1" y="482"/>
                      <a:pt x="43" y="660"/>
                      <a:pt x="153" y="681"/>
                    </a:cubicBezTo>
                    <a:cubicBezTo>
                      <a:pt x="159" y="682"/>
                      <a:pt x="165" y="683"/>
                      <a:pt x="172" y="683"/>
                    </a:cubicBezTo>
                    <a:cubicBezTo>
                      <a:pt x="260" y="683"/>
                      <a:pt x="375" y="558"/>
                      <a:pt x="414" y="398"/>
                    </a:cubicBezTo>
                    <a:lnTo>
                      <a:pt x="414" y="220"/>
                    </a:lnTo>
                    <a:cubicBezTo>
                      <a:pt x="477" y="220"/>
                      <a:pt x="524" y="220"/>
                      <a:pt x="587" y="178"/>
                    </a:cubicBezTo>
                    <a:cubicBezTo>
                      <a:pt x="655" y="136"/>
                      <a:pt x="718" y="5"/>
                      <a:pt x="718" y="5"/>
                    </a:cubicBezTo>
                    <a:lnTo>
                      <a:pt x="718" y="5"/>
                    </a:lnTo>
                    <a:cubicBezTo>
                      <a:pt x="718" y="5"/>
                      <a:pt x="672" y="51"/>
                      <a:pt x="576" y="51"/>
                    </a:cubicBezTo>
                    <a:cubicBezTo>
                      <a:pt x="560" y="51"/>
                      <a:pt x="543" y="50"/>
                      <a:pt x="524" y="47"/>
                    </a:cubicBezTo>
                    <a:cubicBezTo>
                      <a:pt x="412" y="47"/>
                      <a:pt x="412" y="1"/>
                      <a:pt x="318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67"/>
              <p:cNvSpPr/>
              <p:nvPr/>
            </p:nvSpPr>
            <p:spPr>
              <a:xfrm>
                <a:off x="5338998" y="1457026"/>
                <a:ext cx="62589" cy="93349"/>
              </a:xfrm>
              <a:custGeom>
                <a:rect b="b" l="l" r="r" t="t"/>
                <a:pathLst>
                  <a:path extrusionOk="0" h="525" w="352">
                    <a:moveTo>
                      <a:pt x="283" y="1"/>
                    </a:moveTo>
                    <a:cubicBezTo>
                      <a:pt x="220" y="1"/>
                      <a:pt x="152" y="27"/>
                      <a:pt x="110" y="48"/>
                    </a:cubicBezTo>
                    <a:cubicBezTo>
                      <a:pt x="68" y="69"/>
                      <a:pt x="47" y="111"/>
                      <a:pt x="21" y="132"/>
                    </a:cubicBezTo>
                    <a:cubicBezTo>
                      <a:pt x="0" y="221"/>
                      <a:pt x="21" y="310"/>
                      <a:pt x="47" y="373"/>
                    </a:cubicBezTo>
                    <a:cubicBezTo>
                      <a:pt x="68" y="441"/>
                      <a:pt x="110" y="462"/>
                      <a:pt x="131" y="483"/>
                    </a:cubicBezTo>
                    <a:cubicBezTo>
                      <a:pt x="178" y="503"/>
                      <a:pt x="199" y="524"/>
                      <a:pt x="199" y="524"/>
                    </a:cubicBezTo>
                    <a:cubicBezTo>
                      <a:pt x="241" y="524"/>
                      <a:pt x="262" y="503"/>
                      <a:pt x="262" y="483"/>
                    </a:cubicBezTo>
                    <a:cubicBezTo>
                      <a:pt x="283" y="441"/>
                      <a:pt x="262" y="420"/>
                      <a:pt x="220" y="420"/>
                    </a:cubicBezTo>
                    <a:lnTo>
                      <a:pt x="199" y="394"/>
                    </a:lnTo>
                    <a:cubicBezTo>
                      <a:pt x="199" y="394"/>
                      <a:pt x="178" y="373"/>
                      <a:pt x="152" y="331"/>
                    </a:cubicBezTo>
                    <a:cubicBezTo>
                      <a:pt x="131" y="289"/>
                      <a:pt x="131" y="221"/>
                      <a:pt x="131" y="179"/>
                    </a:cubicBezTo>
                    <a:cubicBezTo>
                      <a:pt x="152" y="158"/>
                      <a:pt x="152" y="158"/>
                      <a:pt x="178" y="132"/>
                    </a:cubicBezTo>
                    <a:cubicBezTo>
                      <a:pt x="199" y="132"/>
                      <a:pt x="220" y="111"/>
                      <a:pt x="283" y="111"/>
                    </a:cubicBezTo>
                    <a:cubicBezTo>
                      <a:pt x="309" y="111"/>
                      <a:pt x="351" y="90"/>
                      <a:pt x="351" y="69"/>
                    </a:cubicBezTo>
                    <a:cubicBezTo>
                      <a:pt x="351" y="27"/>
                      <a:pt x="330" y="1"/>
                      <a:pt x="283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67"/>
              <p:cNvSpPr/>
              <p:nvPr/>
            </p:nvSpPr>
            <p:spPr>
              <a:xfrm>
                <a:off x="5292412" y="1561400"/>
                <a:ext cx="212483" cy="139757"/>
              </a:xfrm>
              <a:custGeom>
                <a:rect b="b" l="l" r="r" t="t"/>
                <a:pathLst>
                  <a:path extrusionOk="0" h="786" w="1195">
                    <a:moveTo>
                      <a:pt x="211" y="0"/>
                    </a:moveTo>
                    <a:cubicBezTo>
                      <a:pt x="207" y="0"/>
                      <a:pt x="203" y="2"/>
                      <a:pt x="199" y="6"/>
                    </a:cubicBezTo>
                    <a:cubicBezTo>
                      <a:pt x="198" y="4"/>
                      <a:pt x="195" y="3"/>
                      <a:pt x="193" y="3"/>
                    </a:cubicBezTo>
                    <a:cubicBezTo>
                      <a:pt x="164" y="3"/>
                      <a:pt x="90" y="95"/>
                      <a:pt x="90" y="95"/>
                    </a:cubicBezTo>
                    <a:cubicBezTo>
                      <a:pt x="0" y="309"/>
                      <a:pt x="131" y="702"/>
                      <a:pt x="524" y="770"/>
                    </a:cubicBezTo>
                    <a:cubicBezTo>
                      <a:pt x="570" y="781"/>
                      <a:pt x="614" y="785"/>
                      <a:pt x="655" y="785"/>
                    </a:cubicBezTo>
                    <a:cubicBezTo>
                      <a:pt x="943" y="785"/>
                      <a:pt x="1103" y="550"/>
                      <a:pt x="1158" y="398"/>
                    </a:cubicBezTo>
                    <a:cubicBezTo>
                      <a:pt x="1195" y="246"/>
                      <a:pt x="1117" y="175"/>
                      <a:pt x="990" y="175"/>
                    </a:cubicBezTo>
                    <a:cubicBezTo>
                      <a:pt x="974" y="175"/>
                      <a:pt x="956" y="176"/>
                      <a:pt x="938" y="178"/>
                    </a:cubicBezTo>
                    <a:cubicBezTo>
                      <a:pt x="887" y="178"/>
                      <a:pt x="837" y="181"/>
                      <a:pt x="784" y="181"/>
                    </a:cubicBezTo>
                    <a:cubicBezTo>
                      <a:pt x="680" y="181"/>
                      <a:pt x="570" y="171"/>
                      <a:pt x="440" y="115"/>
                    </a:cubicBezTo>
                    <a:cubicBezTo>
                      <a:pt x="275" y="42"/>
                      <a:pt x="233" y="0"/>
                      <a:pt x="211" y="0"/>
                    </a:cubicBezTo>
                    <a:close/>
                  </a:path>
                </a:pathLst>
              </a:custGeom>
              <a:solidFill>
                <a:srgbClr val="D977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67"/>
              <p:cNvSpPr/>
              <p:nvPr/>
            </p:nvSpPr>
            <p:spPr>
              <a:xfrm>
                <a:off x="5288678" y="1550198"/>
                <a:ext cx="225463" cy="162160"/>
              </a:xfrm>
              <a:custGeom>
                <a:rect b="b" l="l" r="r" t="t"/>
                <a:pathLst>
                  <a:path extrusionOk="0" h="912" w="1268">
                    <a:moveTo>
                      <a:pt x="220" y="110"/>
                    </a:moveTo>
                    <a:cubicBezTo>
                      <a:pt x="241" y="110"/>
                      <a:pt x="241" y="131"/>
                      <a:pt x="262" y="131"/>
                    </a:cubicBezTo>
                    <a:cubicBezTo>
                      <a:pt x="283" y="158"/>
                      <a:pt x="351" y="178"/>
                      <a:pt x="435" y="220"/>
                    </a:cubicBezTo>
                    <a:cubicBezTo>
                      <a:pt x="569" y="280"/>
                      <a:pt x="691" y="300"/>
                      <a:pt x="803" y="300"/>
                    </a:cubicBezTo>
                    <a:cubicBezTo>
                      <a:pt x="857" y="300"/>
                      <a:pt x="909" y="295"/>
                      <a:pt x="959" y="288"/>
                    </a:cubicBezTo>
                    <a:cubicBezTo>
                      <a:pt x="1027" y="288"/>
                      <a:pt x="1090" y="309"/>
                      <a:pt x="1116" y="330"/>
                    </a:cubicBezTo>
                    <a:cubicBezTo>
                      <a:pt x="1137" y="330"/>
                      <a:pt x="1137" y="372"/>
                      <a:pt x="1116" y="440"/>
                    </a:cubicBezTo>
                    <a:cubicBezTo>
                      <a:pt x="1090" y="524"/>
                      <a:pt x="1027" y="613"/>
                      <a:pt x="938" y="702"/>
                    </a:cubicBezTo>
                    <a:cubicBezTo>
                      <a:pt x="870" y="753"/>
                      <a:pt x="772" y="793"/>
                      <a:pt x="643" y="793"/>
                    </a:cubicBezTo>
                    <a:cubicBezTo>
                      <a:pt x="612" y="793"/>
                      <a:pt x="580" y="791"/>
                      <a:pt x="545" y="786"/>
                    </a:cubicBezTo>
                    <a:cubicBezTo>
                      <a:pt x="372" y="744"/>
                      <a:pt x="262" y="655"/>
                      <a:pt x="200" y="524"/>
                    </a:cubicBezTo>
                    <a:cubicBezTo>
                      <a:pt x="131" y="419"/>
                      <a:pt x="131" y="262"/>
                      <a:pt x="173" y="199"/>
                    </a:cubicBezTo>
                    <a:cubicBezTo>
                      <a:pt x="173" y="178"/>
                      <a:pt x="200" y="158"/>
                      <a:pt x="200" y="131"/>
                    </a:cubicBezTo>
                    <a:cubicBezTo>
                      <a:pt x="220" y="131"/>
                      <a:pt x="220" y="131"/>
                      <a:pt x="220" y="110"/>
                    </a:cubicBezTo>
                    <a:close/>
                    <a:moveTo>
                      <a:pt x="200" y="0"/>
                    </a:moveTo>
                    <a:cubicBezTo>
                      <a:pt x="173" y="0"/>
                      <a:pt x="173" y="27"/>
                      <a:pt x="152" y="27"/>
                    </a:cubicBezTo>
                    <a:cubicBezTo>
                      <a:pt x="131" y="48"/>
                      <a:pt x="131" y="48"/>
                      <a:pt x="111" y="69"/>
                    </a:cubicBezTo>
                    <a:cubicBezTo>
                      <a:pt x="90" y="110"/>
                      <a:pt x="69" y="131"/>
                      <a:pt x="69" y="131"/>
                    </a:cubicBezTo>
                    <a:cubicBezTo>
                      <a:pt x="1" y="262"/>
                      <a:pt x="21" y="440"/>
                      <a:pt x="90" y="571"/>
                    </a:cubicBezTo>
                    <a:cubicBezTo>
                      <a:pt x="173" y="723"/>
                      <a:pt x="330" y="854"/>
                      <a:pt x="524" y="896"/>
                    </a:cubicBezTo>
                    <a:cubicBezTo>
                      <a:pt x="574" y="907"/>
                      <a:pt x="620" y="911"/>
                      <a:pt x="663" y="911"/>
                    </a:cubicBezTo>
                    <a:cubicBezTo>
                      <a:pt x="810" y="911"/>
                      <a:pt x="921" y="855"/>
                      <a:pt x="1006" y="786"/>
                    </a:cubicBezTo>
                    <a:cubicBezTo>
                      <a:pt x="1137" y="702"/>
                      <a:pt x="1200" y="571"/>
                      <a:pt x="1221" y="482"/>
                    </a:cubicBezTo>
                    <a:cubicBezTo>
                      <a:pt x="1268" y="372"/>
                      <a:pt x="1247" y="288"/>
                      <a:pt x="1179" y="241"/>
                    </a:cubicBezTo>
                    <a:cubicBezTo>
                      <a:pt x="1116" y="178"/>
                      <a:pt x="1048" y="178"/>
                      <a:pt x="959" y="178"/>
                    </a:cubicBezTo>
                    <a:cubicBezTo>
                      <a:pt x="909" y="185"/>
                      <a:pt x="860" y="190"/>
                      <a:pt x="809" y="190"/>
                    </a:cubicBezTo>
                    <a:cubicBezTo>
                      <a:pt x="706" y="190"/>
                      <a:pt x="599" y="170"/>
                      <a:pt x="482" y="110"/>
                    </a:cubicBezTo>
                    <a:cubicBezTo>
                      <a:pt x="393" y="69"/>
                      <a:pt x="351" y="48"/>
                      <a:pt x="304" y="27"/>
                    </a:cubicBezTo>
                    <a:cubicBezTo>
                      <a:pt x="283" y="27"/>
                      <a:pt x="283" y="27"/>
                      <a:pt x="262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67"/>
              <p:cNvSpPr/>
              <p:nvPr/>
            </p:nvSpPr>
            <p:spPr>
              <a:xfrm>
                <a:off x="5319439" y="1561400"/>
                <a:ext cx="171409" cy="60099"/>
              </a:xfrm>
              <a:custGeom>
                <a:rect b="b" l="l" r="r" t="t"/>
                <a:pathLst>
                  <a:path extrusionOk="0" h="338" w="964">
                    <a:moveTo>
                      <a:pt x="59" y="0"/>
                    </a:moveTo>
                    <a:cubicBezTo>
                      <a:pt x="55" y="0"/>
                      <a:pt x="51" y="2"/>
                      <a:pt x="47" y="6"/>
                    </a:cubicBezTo>
                    <a:cubicBezTo>
                      <a:pt x="47" y="6"/>
                      <a:pt x="0" y="115"/>
                      <a:pt x="47" y="178"/>
                    </a:cubicBezTo>
                    <a:cubicBezTo>
                      <a:pt x="89" y="225"/>
                      <a:pt x="419" y="309"/>
                      <a:pt x="655" y="330"/>
                    </a:cubicBezTo>
                    <a:cubicBezTo>
                      <a:pt x="699" y="335"/>
                      <a:pt x="736" y="337"/>
                      <a:pt x="768" y="337"/>
                    </a:cubicBezTo>
                    <a:cubicBezTo>
                      <a:pt x="912" y="337"/>
                      <a:pt x="947" y="289"/>
                      <a:pt x="964" y="199"/>
                    </a:cubicBezTo>
                    <a:cubicBezTo>
                      <a:pt x="931" y="184"/>
                      <a:pt x="889" y="170"/>
                      <a:pt x="844" y="170"/>
                    </a:cubicBezTo>
                    <a:cubicBezTo>
                      <a:pt x="825" y="170"/>
                      <a:pt x="806" y="172"/>
                      <a:pt x="786" y="178"/>
                    </a:cubicBezTo>
                    <a:cubicBezTo>
                      <a:pt x="735" y="178"/>
                      <a:pt x="685" y="181"/>
                      <a:pt x="632" y="181"/>
                    </a:cubicBezTo>
                    <a:cubicBezTo>
                      <a:pt x="528" y="181"/>
                      <a:pt x="418" y="171"/>
                      <a:pt x="288" y="115"/>
                    </a:cubicBezTo>
                    <a:cubicBezTo>
                      <a:pt x="123" y="42"/>
                      <a:pt x="81" y="0"/>
                      <a:pt x="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67"/>
              <p:cNvSpPr/>
              <p:nvPr/>
            </p:nvSpPr>
            <p:spPr>
              <a:xfrm>
                <a:off x="5311971" y="1550198"/>
                <a:ext cx="190079" cy="80902"/>
              </a:xfrm>
              <a:custGeom>
                <a:rect b="b" l="l" r="r" t="t"/>
                <a:pathLst>
                  <a:path extrusionOk="0" h="455" w="1069">
                    <a:moveTo>
                      <a:pt x="131" y="131"/>
                    </a:moveTo>
                    <a:cubicBezTo>
                      <a:pt x="152" y="158"/>
                      <a:pt x="220" y="178"/>
                      <a:pt x="304" y="220"/>
                    </a:cubicBezTo>
                    <a:cubicBezTo>
                      <a:pt x="438" y="280"/>
                      <a:pt x="560" y="300"/>
                      <a:pt x="672" y="300"/>
                    </a:cubicBezTo>
                    <a:cubicBezTo>
                      <a:pt x="726" y="300"/>
                      <a:pt x="778" y="295"/>
                      <a:pt x="828" y="288"/>
                    </a:cubicBezTo>
                    <a:cubicBezTo>
                      <a:pt x="875" y="288"/>
                      <a:pt x="896" y="309"/>
                      <a:pt x="917" y="309"/>
                    </a:cubicBezTo>
                    <a:lnTo>
                      <a:pt x="917" y="330"/>
                    </a:lnTo>
                    <a:cubicBezTo>
                      <a:pt x="903" y="330"/>
                      <a:pt x="868" y="340"/>
                      <a:pt x="815" y="340"/>
                    </a:cubicBezTo>
                    <a:cubicBezTo>
                      <a:pt x="789" y="340"/>
                      <a:pt x="758" y="337"/>
                      <a:pt x="723" y="330"/>
                    </a:cubicBezTo>
                    <a:cubicBezTo>
                      <a:pt x="592" y="330"/>
                      <a:pt x="461" y="288"/>
                      <a:pt x="330" y="262"/>
                    </a:cubicBezTo>
                    <a:cubicBezTo>
                      <a:pt x="283" y="241"/>
                      <a:pt x="220" y="241"/>
                      <a:pt x="199" y="220"/>
                    </a:cubicBezTo>
                    <a:cubicBezTo>
                      <a:pt x="166" y="206"/>
                      <a:pt x="146" y="191"/>
                      <a:pt x="137" y="191"/>
                    </a:cubicBezTo>
                    <a:cubicBezTo>
                      <a:pt x="133" y="191"/>
                      <a:pt x="131" y="193"/>
                      <a:pt x="131" y="199"/>
                    </a:cubicBezTo>
                    <a:lnTo>
                      <a:pt x="131" y="131"/>
                    </a:lnTo>
                    <a:close/>
                    <a:moveTo>
                      <a:pt x="89" y="0"/>
                    </a:moveTo>
                    <a:lnTo>
                      <a:pt x="89" y="110"/>
                    </a:lnTo>
                    <a:lnTo>
                      <a:pt x="42" y="48"/>
                    </a:lnTo>
                    <a:cubicBezTo>
                      <a:pt x="42" y="48"/>
                      <a:pt x="21" y="69"/>
                      <a:pt x="21" y="110"/>
                    </a:cubicBezTo>
                    <a:cubicBezTo>
                      <a:pt x="0" y="158"/>
                      <a:pt x="0" y="220"/>
                      <a:pt x="42" y="262"/>
                    </a:cubicBezTo>
                    <a:cubicBezTo>
                      <a:pt x="69" y="309"/>
                      <a:pt x="110" y="309"/>
                      <a:pt x="152" y="330"/>
                    </a:cubicBezTo>
                    <a:cubicBezTo>
                      <a:pt x="199" y="351"/>
                      <a:pt x="241" y="351"/>
                      <a:pt x="304" y="372"/>
                    </a:cubicBezTo>
                    <a:cubicBezTo>
                      <a:pt x="435" y="419"/>
                      <a:pt x="566" y="440"/>
                      <a:pt x="697" y="440"/>
                    </a:cubicBezTo>
                    <a:cubicBezTo>
                      <a:pt x="751" y="449"/>
                      <a:pt x="795" y="454"/>
                      <a:pt x="831" y="454"/>
                    </a:cubicBezTo>
                    <a:cubicBezTo>
                      <a:pt x="883" y="454"/>
                      <a:pt x="922" y="444"/>
                      <a:pt x="959" y="419"/>
                    </a:cubicBezTo>
                    <a:cubicBezTo>
                      <a:pt x="1027" y="393"/>
                      <a:pt x="1048" y="330"/>
                      <a:pt x="1069" y="288"/>
                    </a:cubicBezTo>
                    <a:lnTo>
                      <a:pt x="1069" y="241"/>
                    </a:lnTo>
                    <a:lnTo>
                      <a:pt x="1048" y="220"/>
                    </a:lnTo>
                    <a:cubicBezTo>
                      <a:pt x="985" y="178"/>
                      <a:pt x="917" y="178"/>
                      <a:pt x="828" y="178"/>
                    </a:cubicBezTo>
                    <a:cubicBezTo>
                      <a:pt x="778" y="185"/>
                      <a:pt x="729" y="190"/>
                      <a:pt x="678" y="190"/>
                    </a:cubicBezTo>
                    <a:cubicBezTo>
                      <a:pt x="575" y="190"/>
                      <a:pt x="468" y="170"/>
                      <a:pt x="351" y="110"/>
                    </a:cubicBezTo>
                    <a:cubicBezTo>
                      <a:pt x="262" y="69"/>
                      <a:pt x="199" y="48"/>
                      <a:pt x="173" y="27"/>
                    </a:cubicBezTo>
                    <a:lnTo>
                      <a:pt x="152" y="2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67"/>
              <p:cNvSpPr/>
              <p:nvPr/>
            </p:nvSpPr>
            <p:spPr>
              <a:xfrm>
                <a:off x="5319439" y="1630745"/>
                <a:ext cx="151850" cy="70056"/>
              </a:xfrm>
              <a:custGeom>
                <a:rect b="b" l="l" r="r" t="t"/>
                <a:pathLst>
                  <a:path extrusionOk="0" h="394" w="854">
                    <a:moveTo>
                      <a:pt x="340" y="0"/>
                    </a:moveTo>
                    <a:cubicBezTo>
                      <a:pt x="307" y="0"/>
                      <a:pt x="274" y="3"/>
                      <a:pt x="241" y="8"/>
                    </a:cubicBezTo>
                    <a:cubicBezTo>
                      <a:pt x="157" y="29"/>
                      <a:pt x="68" y="71"/>
                      <a:pt x="0" y="139"/>
                    </a:cubicBezTo>
                    <a:cubicBezTo>
                      <a:pt x="68" y="249"/>
                      <a:pt x="199" y="359"/>
                      <a:pt x="372" y="380"/>
                    </a:cubicBezTo>
                    <a:cubicBezTo>
                      <a:pt x="419" y="389"/>
                      <a:pt x="463" y="393"/>
                      <a:pt x="503" y="393"/>
                    </a:cubicBezTo>
                    <a:cubicBezTo>
                      <a:pt x="655" y="393"/>
                      <a:pt x="767" y="336"/>
                      <a:pt x="854" y="249"/>
                    </a:cubicBezTo>
                    <a:cubicBezTo>
                      <a:pt x="812" y="181"/>
                      <a:pt x="744" y="118"/>
                      <a:pt x="655" y="71"/>
                    </a:cubicBezTo>
                    <a:cubicBezTo>
                      <a:pt x="541" y="24"/>
                      <a:pt x="439" y="0"/>
                      <a:pt x="340" y="0"/>
                    </a:cubicBezTo>
                    <a:close/>
                  </a:path>
                </a:pathLst>
              </a:custGeom>
              <a:solidFill>
                <a:srgbClr val="FFA3B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67"/>
              <p:cNvSpPr/>
              <p:nvPr/>
            </p:nvSpPr>
            <p:spPr>
              <a:xfrm>
                <a:off x="5308237" y="1618654"/>
                <a:ext cx="174254" cy="93171"/>
              </a:xfrm>
              <a:custGeom>
                <a:rect b="b" l="l" r="r" t="t"/>
                <a:pathLst>
                  <a:path extrusionOk="0" h="524" w="980">
                    <a:moveTo>
                      <a:pt x="325" y="118"/>
                    </a:moveTo>
                    <a:cubicBezTo>
                      <a:pt x="435" y="118"/>
                      <a:pt x="566" y="118"/>
                      <a:pt x="697" y="186"/>
                    </a:cubicBezTo>
                    <a:cubicBezTo>
                      <a:pt x="744" y="207"/>
                      <a:pt x="786" y="249"/>
                      <a:pt x="807" y="296"/>
                    </a:cubicBezTo>
                    <a:cubicBezTo>
                      <a:pt x="731" y="350"/>
                      <a:pt x="644" y="407"/>
                      <a:pt x="511" y="407"/>
                    </a:cubicBezTo>
                    <a:cubicBezTo>
                      <a:pt x="487" y="407"/>
                      <a:pt x="462" y="405"/>
                      <a:pt x="435" y="401"/>
                    </a:cubicBezTo>
                    <a:cubicBezTo>
                      <a:pt x="304" y="380"/>
                      <a:pt x="241" y="296"/>
                      <a:pt x="173" y="207"/>
                    </a:cubicBezTo>
                    <a:cubicBezTo>
                      <a:pt x="220" y="186"/>
                      <a:pt x="262" y="139"/>
                      <a:pt x="325" y="118"/>
                    </a:cubicBezTo>
                    <a:close/>
                    <a:moveTo>
                      <a:pt x="405" y="0"/>
                    </a:moveTo>
                    <a:cubicBezTo>
                      <a:pt x="370" y="0"/>
                      <a:pt x="336" y="3"/>
                      <a:pt x="304" y="8"/>
                    </a:cubicBezTo>
                    <a:cubicBezTo>
                      <a:pt x="194" y="34"/>
                      <a:pt x="90" y="97"/>
                      <a:pt x="21" y="165"/>
                    </a:cubicBezTo>
                    <a:lnTo>
                      <a:pt x="1" y="207"/>
                    </a:lnTo>
                    <a:lnTo>
                      <a:pt x="21" y="228"/>
                    </a:lnTo>
                    <a:cubicBezTo>
                      <a:pt x="90" y="359"/>
                      <a:pt x="241" y="469"/>
                      <a:pt x="414" y="511"/>
                    </a:cubicBezTo>
                    <a:cubicBezTo>
                      <a:pt x="460" y="520"/>
                      <a:pt x="503" y="524"/>
                      <a:pt x="545" y="524"/>
                    </a:cubicBezTo>
                    <a:cubicBezTo>
                      <a:pt x="725" y="524"/>
                      <a:pt x="870" y="448"/>
                      <a:pt x="959" y="359"/>
                    </a:cubicBezTo>
                    <a:lnTo>
                      <a:pt x="980" y="317"/>
                    </a:lnTo>
                    <a:lnTo>
                      <a:pt x="959" y="270"/>
                    </a:lnTo>
                    <a:cubicBezTo>
                      <a:pt x="917" y="207"/>
                      <a:pt x="849" y="118"/>
                      <a:pt x="744" y="76"/>
                    </a:cubicBezTo>
                    <a:cubicBezTo>
                      <a:pt x="626" y="25"/>
                      <a:pt x="510" y="0"/>
                      <a:pt x="40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67"/>
              <p:cNvSpPr/>
              <p:nvPr/>
            </p:nvSpPr>
            <p:spPr>
              <a:xfrm>
                <a:off x="5249560" y="1196536"/>
                <a:ext cx="175321" cy="92993"/>
              </a:xfrm>
              <a:custGeom>
                <a:rect b="b" l="l" r="r" t="t"/>
                <a:pathLst>
                  <a:path extrusionOk="0" h="523" w="986">
                    <a:moveTo>
                      <a:pt x="425" y="1"/>
                    </a:moveTo>
                    <a:cubicBezTo>
                      <a:pt x="406" y="1"/>
                      <a:pt x="388" y="2"/>
                      <a:pt x="372" y="5"/>
                    </a:cubicBezTo>
                    <a:cubicBezTo>
                      <a:pt x="221" y="26"/>
                      <a:pt x="179" y="52"/>
                      <a:pt x="111" y="136"/>
                    </a:cubicBezTo>
                    <a:cubicBezTo>
                      <a:pt x="69" y="225"/>
                      <a:pt x="1" y="335"/>
                      <a:pt x="69" y="356"/>
                    </a:cubicBezTo>
                    <a:cubicBezTo>
                      <a:pt x="127" y="332"/>
                      <a:pt x="190" y="322"/>
                      <a:pt x="253" y="322"/>
                    </a:cubicBezTo>
                    <a:cubicBezTo>
                      <a:pt x="424" y="322"/>
                      <a:pt x="588" y="395"/>
                      <a:pt x="634" y="445"/>
                    </a:cubicBezTo>
                    <a:cubicBezTo>
                      <a:pt x="688" y="495"/>
                      <a:pt x="725" y="523"/>
                      <a:pt x="756" y="523"/>
                    </a:cubicBezTo>
                    <a:cubicBezTo>
                      <a:pt x="776" y="523"/>
                      <a:pt x="794" y="511"/>
                      <a:pt x="812" y="486"/>
                    </a:cubicBezTo>
                    <a:cubicBezTo>
                      <a:pt x="854" y="445"/>
                      <a:pt x="985" y="335"/>
                      <a:pt x="875" y="183"/>
                    </a:cubicBezTo>
                    <a:cubicBezTo>
                      <a:pt x="797" y="67"/>
                      <a:pt x="568" y="1"/>
                      <a:pt x="425" y="1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67"/>
              <p:cNvSpPr/>
              <p:nvPr/>
            </p:nvSpPr>
            <p:spPr>
              <a:xfrm>
                <a:off x="5245826" y="1188357"/>
                <a:ext cx="179055" cy="112019"/>
              </a:xfrm>
              <a:custGeom>
                <a:rect b="b" l="l" r="r" t="t"/>
                <a:pathLst>
                  <a:path extrusionOk="0" h="630" w="1007">
                    <a:moveTo>
                      <a:pt x="457" y="110"/>
                    </a:moveTo>
                    <a:cubicBezTo>
                      <a:pt x="511" y="110"/>
                      <a:pt x="571" y="125"/>
                      <a:pt x="634" y="140"/>
                    </a:cubicBezTo>
                    <a:cubicBezTo>
                      <a:pt x="744" y="161"/>
                      <a:pt x="807" y="203"/>
                      <a:pt x="854" y="271"/>
                    </a:cubicBezTo>
                    <a:cubicBezTo>
                      <a:pt x="896" y="312"/>
                      <a:pt x="896" y="360"/>
                      <a:pt x="875" y="402"/>
                    </a:cubicBezTo>
                    <a:cubicBezTo>
                      <a:pt x="854" y="443"/>
                      <a:pt x="807" y="464"/>
                      <a:pt x="786" y="511"/>
                    </a:cubicBezTo>
                    <a:lnTo>
                      <a:pt x="765" y="511"/>
                    </a:lnTo>
                    <a:cubicBezTo>
                      <a:pt x="765" y="511"/>
                      <a:pt x="744" y="491"/>
                      <a:pt x="702" y="464"/>
                    </a:cubicBezTo>
                    <a:cubicBezTo>
                      <a:pt x="655" y="402"/>
                      <a:pt x="571" y="360"/>
                      <a:pt x="441" y="333"/>
                    </a:cubicBezTo>
                    <a:cubicBezTo>
                      <a:pt x="405" y="325"/>
                      <a:pt x="366" y="320"/>
                      <a:pt x="324" y="320"/>
                    </a:cubicBezTo>
                    <a:cubicBezTo>
                      <a:pt x="260" y="320"/>
                      <a:pt x="189" y="331"/>
                      <a:pt x="111" y="360"/>
                    </a:cubicBezTo>
                    <a:lnTo>
                      <a:pt x="132" y="333"/>
                    </a:lnTo>
                    <a:cubicBezTo>
                      <a:pt x="132" y="292"/>
                      <a:pt x="152" y="250"/>
                      <a:pt x="200" y="203"/>
                    </a:cubicBezTo>
                    <a:cubicBezTo>
                      <a:pt x="221" y="161"/>
                      <a:pt x="221" y="161"/>
                      <a:pt x="242" y="140"/>
                    </a:cubicBezTo>
                    <a:cubicBezTo>
                      <a:pt x="283" y="119"/>
                      <a:pt x="331" y="119"/>
                      <a:pt x="393" y="119"/>
                    </a:cubicBezTo>
                    <a:cubicBezTo>
                      <a:pt x="413" y="113"/>
                      <a:pt x="435" y="110"/>
                      <a:pt x="457" y="110"/>
                    </a:cubicBezTo>
                    <a:close/>
                    <a:moveTo>
                      <a:pt x="455" y="0"/>
                    </a:moveTo>
                    <a:cubicBezTo>
                      <a:pt x="426" y="0"/>
                      <a:pt x="399" y="3"/>
                      <a:pt x="372" y="9"/>
                    </a:cubicBezTo>
                    <a:cubicBezTo>
                      <a:pt x="310" y="9"/>
                      <a:pt x="262" y="9"/>
                      <a:pt x="200" y="30"/>
                    </a:cubicBezTo>
                    <a:cubicBezTo>
                      <a:pt x="152" y="51"/>
                      <a:pt x="111" y="98"/>
                      <a:pt x="90" y="161"/>
                    </a:cubicBezTo>
                    <a:cubicBezTo>
                      <a:pt x="69" y="203"/>
                      <a:pt x="22" y="250"/>
                      <a:pt x="22" y="292"/>
                    </a:cubicBezTo>
                    <a:cubicBezTo>
                      <a:pt x="1" y="312"/>
                      <a:pt x="1" y="360"/>
                      <a:pt x="1" y="381"/>
                    </a:cubicBezTo>
                    <a:cubicBezTo>
                      <a:pt x="1" y="422"/>
                      <a:pt x="48" y="443"/>
                      <a:pt x="90" y="464"/>
                    </a:cubicBezTo>
                    <a:lnTo>
                      <a:pt x="111" y="443"/>
                    </a:lnTo>
                    <a:cubicBezTo>
                      <a:pt x="166" y="433"/>
                      <a:pt x="221" y="428"/>
                      <a:pt x="272" y="428"/>
                    </a:cubicBezTo>
                    <a:cubicBezTo>
                      <a:pt x="324" y="428"/>
                      <a:pt x="372" y="433"/>
                      <a:pt x="414" y="443"/>
                    </a:cubicBezTo>
                    <a:cubicBezTo>
                      <a:pt x="524" y="464"/>
                      <a:pt x="613" y="511"/>
                      <a:pt x="613" y="532"/>
                    </a:cubicBezTo>
                    <a:cubicBezTo>
                      <a:pt x="655" y="574"/>
                      <a:pt x="702" y="595"/>
                      <a:pt x="744" y="621"/>
                    </a:cubicBezTo>
                    <a:cubicBezTo>
                      <a:pt x="755" y="627"/>
                      <a:pt x="768" y="630"/>
                      <a:pt x="781" y="630"/>
                    </a:cubicBezTo>
                    <a:cubicBezTo>
                      <a:pt x="819" y="630"/>
                      <a:pt x="860" y="609"/>
                      <a:pt x="875" y="574"/>
                    </a:cubicBezTo>
                    <a:cubicBezTo>
                      <a:pt x="896" y="553"/>
                      <a:pt x="938" y="511"/>
                      <a:pt x="985" y="443"/>
                    </a:cubicBezTo>
                    <a:cubicBezTo>
                      <a:pt x="1006" y="381"/>
                      <a:pt x="1006" y="292"/>
                      <a:pt x="938" y="203"/>
                    </a:cubicBezTo>
                    <a:cubicBezTo>
                      <a:pt x="875" y="119"/>
                      <a:pt x="786" y="51"/>
                      <a:pt x="676" y="30"/>
                    </a:cubicBezTo>
                    <a:cubicBezTo>
                      <a:pt x="602" y="15"/>
                      <a:pt x="525" y="0"/>
                      <a:pt x="455" y="0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67"/>
              <p:cNvSpPr/>
              <p:nvPr/>
            </p:nvSpPr>
            <p:spPr>
              <a:xfrm>
                <a:off x="5548457" y="1274239"/>
                <a:ext cx="209638" cy="109885"/>
              </a:xfrm>
              <a:custGeom>
                <a:rect b="b" l="l" r="r" t="t"/>
                <a:pathLst>
                  <a:path extrusionOk="0" h="618" w="1179">
                    <a:moveTo>
                      <a:pt x="233" y="0"/>
                    </a:moveTo>
                    <a:cubicBezTo>
                      <a:pt x="110" y="0"/>
                      <a:pt x="69" y="44"/>
                      <a:pt x="69" y="112"/>
                    </a:cubicBezTo>
                    <a:cubicBezTo>
                      <a:pt x="48" y="311"/>
                      <a:pt x="1" y="374"/>
                      <a:pt x="152" y="400"/>
                    </a:cubicBezTo>
                    <a:cubicBezTo>
                      <a:pt x="283" y="421"/>
                      <a:pt x="461" y="421"/>
                      <a:pt x="744" y="484"/>
                    </a:cubicBezTo>
                    <a:cubicBezTo>
                      <a:pt x="864" y="527"/>
                      <a:pt x="965" y="618"/>
                      <a:pt x="1014" y="618"/>
                    </a:cubicBezTo>
                    <a:cubicBezTo>
                      <a:pt x="1019" y="618"/>
                      <a:pt x="1023" y="617"/>
                      <a:pt x="1027" y="615"/>
                    </a:cubicBezTo>
                    <a:cubicBezTo>
                      <a:pt x="1095" y="573"/>
                      <a:pt x="1179" y="353"/>
                      <a:pt x="1116" y="243"/>
                    </a:cubicBezTo>
                    <a:cubicBezTo>
                      <a:pt x="1027" y="112"/>
                      <a:pt x="545" y="49"/>
                      <a:pt x="331" y="8"/>
                    </a:cubicBezTo>
                    <a:cubicBezTo>
                      <a:pt x="293" y="3"/>
                      <a:pt x="261" y="0"/>
                      <a:pt x="233" y="0"/>
                    </a:cubicBezTo>
                    <a:close/>
                  </a:path>
                </a:pathLst>
              </a:custGeom>
              <a:solidFill>
                <a:srgbClr val="FF96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67"/>
              <p:cNvSpPr/>
              <p:nvPr/>
            </p:nvSpPr>
            <p:spPr>
              <a:xfrm>
                <a:off x="5544723" y="1264281"/>
                <a:ext cx="217106" cy="130511"/>
              </a:xfrm>
              <a:custGeom>
                <a:rect b="b" l="l" r="r" t="t"/>
                <a:pathLst>
                  <a:path extrusionOk="0" h="734" w="1221">
                    <a:moveTo>
                      <a:pt x="239" y="111"/>
                    </a:moveTo>
                    <a:cubicBezTo>
                      <a:pt x="269" y="111"/>
                      <a:pt x="307" y="116"/>
                      <a:pt x="352" y="126"/>
                    </a:cubicBezTo>
                    <a:cubicBezTo>
                      <a:pt x="462" y="147"/>
                      <a:pt x="613" y="168"/>
                      <a:pt x="786" y="215"/>
                    </a:cubicBezTo>
                    <a:cubicBezTo>
                      <a:pt x="854" y="236"/>
                      <a:pt x="917" y="236"/>
                      <a:pt x="985" y="257"/>
                    </a:cubicBezTo>
                    <a:cubicBezTo>
                      <a:pt x="1048" y="299"/>
                      <a:pt x="1069" y="325"/>
                      <a:pt x="1090" y="325"/>
                    </a:cubicBezTo>
                    <a:cubicBezTo>
                      <a:pt x="1116" y="367"/>
                      <a:pt x="1116" y="430"/>
                      <a:pt x="1090" y="498"/>
                    </a:cubicBezTo>
                    <a:cubicBezTo>
                      <a:pt x="1069" y="540"/>
                      <a:pt x="1069" y="561"/>
                      <a:pt x="1048" y="587"/>
                    </a:cubicBezTo>
                    <a:cubicBezTo>
                      <a:pt x="1048" y="608"/>
                      <a:pt x="1027" y="629"/>
                      <a:pt x="1027" y="629"/>
                    </a:cubicBezTo>
                    <a:cubicBezTo>
                      <a:pt x="1006" y="608"/>
                      <a:pt x="985" y="608"/>
                      <a:pt x="959" y="587"/>
                    </a:cubicBezTo>
                    <a:cubicBezTo>
                      <a:pt x="917" y="561"/>
                      <a:pt x="854" y="519"/>
                      <a:pt x="786" y="498"/>
                    </a:cubicBezTo>
                    <a:cubicBezTo>
                      <a:pt x="482" y="409"/>
                      <a:pt x="304" y="409"/>
                      <a:pt x="173" y="388"/>
                    </a:cubicBezTo>
                    <a:lnTo>
                      <a:pt x="132" y="388"/>
                    </a:lnTo>
                    <a:cubicBezTo>
                      <a:pt x="111" y="388"/>
                      <a:pt x="132" y="388"/>
                      <a:pt x="111" y="367"/>
                    </a:cubicBezTo>
                    <a:cubicBezTo>
                      <a:pt x="111" y="346"/>
                      <a:pt x="132" y="278"/>
                      <a:pt x="132" y="168"/>
                    </a:cubicBezTo>
                    <a:cubicBezTo>
                      <a:pt x="132" y="147"/>
                      <a:pt x="153" y="126"/>
                      <a:pt x="173" y="126"/>
                    </a:cubicBezTo>
                    <a:cubicBezTo>
                      <a:pt x="187" y="116"/>
                      <a:pt x="209" y="111"/>
                      <a:pt x="239" y="111"/>
                    </a:cubicBezTo>
                    <a:close/>
                    <a:moveTo>
                      <a:pt x="236" y="1"/>
                    </a:moveTo>
                    <a:cubicBezTo>
                      <a:pt x="198" y="1"/>
                      <a:pt x="166" y="6"/>
                      <a:pt x="132" y="16"/>
                    </a:cubicBezTo>
                    <a:cubicBezTo>
                      <a:pt x="69" y="37"/>
                      <a:pt x="22" y="105"/>
                      <a:pt x="22" y="147"/>
                    </a:cubicBezTo>
                    <a:lnTo>
                      <a:pt x="22" y="168"/>
                    </a:lnTo>
                    <a:cubicBezTo>
                      <a:pt x="22" y="257"/>
                      <a:pt x="1" y="325"/>
                      <a:pt x="1" y="388"/>
                    </a:cubicBezTo>
                    <a:cubicBezTo>
                      <a:pt x="22" y="430"/>
                      <a:pt x="22" y="456"/>
                      <a:pt x="69" y="477"/>
                    </a:cubicBezTo>
                    <a:cubicBezTo>
                      <a:pt x="90" y="498"/>
                      <a:pt x="132" y="498"/>
                      <a:pt x="153" y="519"/>
                    </a:cubicBezTo>
                    <a:cubicBezTo>
                      <a:pt x="304" y="540"/>
                      <a:pt x="462" y="519"/>
                      <a:pt x="744" y="608"/>
                    </a:cubicBezTo>
                    <a:cubicBezTo>
                      <a:pt x="807" y="629"/>
                      <a:pt x="854" y="650"/>
                      <a:pt x="917" y="692"/>
                    </a:cubicBezTo>
                    <a:cubicBezTo>
                      <a:pt x="938" y="692"/>
                      <a:pt x="959" y="718"/>
                      <a:pt x="985" y="718"/>
                    </a:cubicBezTo>
                    <a:cubicBezTo>
                      <a:pt x="1006" y="729"/>
                      <a:pt x="1022" y="734"/>
                      <a:pt x="1038" y="734"/>
                    </a:cubicBezTo>
                    <a:cubicBezTo>
                      <a:pt x="1053" y="734"/>
                      <a:pt x="1069" y="729"/>
                      <a:pt x="1090" y="718"/>
                    </a:cubicBezTo>
                    <a:cubicBezTo>
                      <a:pt x="1116" y="692"/>
                      <a:pt x="1137" y="671"/>
                      <a:pt x="1158" y="650"/>
                    </a:cubicBezTo>
                    <a:cubicBezTo>
                      <a:pt x="1179" y="608"/>
                      <a:pt x="1179" y="561"/>
                      <a:pt x="1200" y="540"/>
                    </a:cubicBezTo>
                    <a:cubicBezTo>
                      <a:pt x="1221" y="456"/>
                      <a:pt x="1221" y="346"/>
                      <a:pt x="1179" y="257"/>
                    </a:cubicBezTo>
                    <a:cubicBezTo>
                      <a:pt x="1137" y="215"/>
                      <a:pt x="1090" y="194"/>
                      <a:pt x="1027" y="168"/>
                    </a:cubicBezTo>
                    <a:cubicBezTo>
                      <a:pt x="959" y="126"/>
                      <a:pt x="875" y="105"/>
                      <a:pt x="807" y="105"/>
                    </a:cubicBezTo>
                    <a:cubicBezTo>
                      <a:pt x="634" y="64"/>
                      <a:pt x="462" y="37"/>
                      <a:pt x="372" y="16"/>
                    </a:cubicBezTo>
                    <a:cubicBezTo>
                      <a:pt x="318" y="6"/>
                      <a:pt x="274" y="1"/>
                      <a:pt x="236" y="1"/>
                    </a:cubicBezTo>
                    <a:close/>
                  </a:path>
                </a:pathLst>
              </a:custGeom>
              <a:solidFill>
                <a:srgbClr val="3E28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5" name="Google Shape;1525;p67"/>
            <p:cNvSpPr/>
            <p:nvPr/>
          </p:nvSpPr>
          <p:spPr>
            <a:xfrm>
              <a:off x="5791507" y="2154757"/>
              <a:ext cx="667920" cy="769854"/>
            </a:xfrm>
            <a:custGeom>
              <a:rect b="b" l="l" r="r" t="t"/>
              <a:pathLst>
                <a:path extrusionOk="0" h="8276" w="7180">
                  <a:moveTo>
                    <a:pt x="178" y="1"/>
                  </a:moveTo>
                  <a:cubicBezTo>
                    <a:pt x="89" y="1"/>
                    <a:pt x="0" y="69"/>
                    <a:pt x="0" y="158"/>
                  </a:cubicBezTo>
                  <a:lnTo>
                    <a:pt x="0" y="8097"/>
                  </a:lnTo>
                  <a:cubicBezTo>
                    <a:pt x="0" y="8186"/>
                    <a:pt x="89" y="8275"/>
                    <a:pt x="178" y="8275"/>
                  </a:cubicBezTo>
                  <a:lnTo>
                    <a:pt x="7028" y="8275"/>
                  </a:lnTo>
                  <a:cubicBezTo>
                    <a:pt x="7117" y="8275"/>
                    <a:pt x="7180" y="8186"/>
                    <a:pt x="7180" y="8097"/>
                  </a:cubicBezTo>
                  <a:lnTo>
                    <a:pt x="7180" y="158"/>
                  </a:lnTo>
                  <a:cubicBezTo>
                    <a:pt x="7180" y="69"/>
                    <a:pt x="7117" y="1"/>
                    <a:pt x="7028" y="1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7"/>
            <p:cNvSpPr/>
            <p:nvPr/>
          </p:nvSpPr>
          <p:spPr>
            <a:xfrm>
              <a:off x="5787600" y="2150851"/>
              <a:ext cx="678152" cy="777668"/>
            </a:xfrm>
            <a:custGeom>
              <a:rect b="b" l="l" r="r" t="t"/>
              <a:pathLst>
                <a:path extrusionOk="0" h="8360" w="7290">
                  <a:moveTo>
                    <a:pt x="7070" y="90"/>
                  </a:moveTo>
                  <a:cubicBezTo>
                    <a:pt x="7138" y="90"/>
                    <a:pt x="7180" y="153"/>
                    <a:pt x="7180" y="200"/>
                  </a:cubicBezTo>
                  <a:lnTo>
                    <a:pt x="7180" y="8139"/>
                  </a:lnTo>
                  <a:cubicBezTo>
                    <a:pt x="7180" y="8207"/>
                    <a:pt x="7138" y="8249"/>
                    <a:pt x="7070" y="8249"/>
                  </a:cubicBezTo>
                  <a:lnTo>
                    <a:pt x="220" y="8249"/>
                  </a:lnTo>
                  <a:cubicBezTo>
                    <a:pt x="152" y="8249"/>
                    <a:pt x="110" y="8207"/>
                    <a:pt x="110" y="8139"/>
                  </a:cubicBezTo>
                  <a:lnTo>
                    <a:pt x="110" y="200"/>
                  </a:lnTo>
                  <a:cubicBezTo>
                    <a:pt x="110" y="153"/>
                    <a:pt x="152" y="90"/>
                    <a:pt x="220" y="90"/>
                  </a:cubicBezTo>
                  <a:close/>
                  <a:moveTo>
                    <a:pt x="220" y="1"/>
                  </a:moveTo>
                  <a:cubicBezTo>
                    <a:pt x="89" y="1"/>
                    <a:pt x="0" y="90"/>
                    <a:pt x="0" y="200"/>
                  </a:cubicBezTo>
                  <a:lnTo>
                    <a:pt x="0" y="8139"/>
                  </a:lnTo>
                  <a:cubicBezTo>
                    <a:pt x="0" y="8270"/>
                    <a:pt x="89" y="8359"/>
                    <a:pt x="220" y="8359"/>
                  </a:cubicBezTo>
                  <a:lnTo>
                    <a:pt x="7070" y="8359"/>
                  </a:lnTo>
                  <a:cubicBezTo>
                    <a:pt x="7180" y="8359"/>
                    <a:pt x="7290" y="8270"/>
                    <a:pt x="7290" y="8139"/>
                  </a:cubicBezTo>
                  <a:lnTo>
                    <a:pt x="7290" y="200"/>
                  </a:lnTo>
                  <a:cubicBezTo>
                    <a:pt x="7290" y="90"/>
                    <a:pt x="7180" y="1"/>
                    <a:pt x="70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7"/>
            <p:cNvSpPr/>
            <p:nvPr/>
          </p:nvSpPr>
          <p:spPr>
            <a:xfrm>
              <a:off x="5860624" y="2276618"/>
              <a:ext cx="536010" cy="535903"/>
            </a:xfrm>
            <a:custGeom>
              <a:rect b="b" l="l" r="r" t="t"/>
              <a:pathLst>
                <a:path extrusionOk="0" h="5761" w="5762">
                  <a:moveTo>
                    <a:pt x="2881" y="0"/>
                  </a:moveTo>
                  <a:cubicBezTo>
                    <a:pt x="1289" y="0"/>
                    <a:pt x="1" y="1288"/>
                    <a:pt x="1" y="2880"/>
                  </a:cubicBezTo>
                  <a:cubicBezTo>
                    <a:pt x="1" y="4478"/>
                    <a:pt x="1289" y="5761"/>
                    <a:pt x="2881" y="5761"/>
                  </a:cubicBezTo>
                  <a:cubicBezTo>
                    <a:pt x="4473" y="5761"/>
                    <a:pt x="5761" y="4478"/>
                    <a:pt x="5761" y="2880"/>
                  </a:cubicBezTo>
                  <a:cubicBezTo>
                    <a:pt x="5761" y="1288"/>
                    <a:pt x="4473" y="0"/>
                    <a:pt x="2881" y="0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7"/>
            <p:cNvSpPr/>
            <p:nvPr/>
          </p:nvSpPr>
          <p:spPr>
            <a:xfrm>
              <a:off x="5854764" y="2270757"/>
              <a:ext cx="548196" cy="548089"/>
            </a:xfrm>
            <a:custGeom>
              <a:rect b="b" l="l" r="r" t="t"/>
              <a:pathLst>
                <a:path extrusionOk="0" h="5892" w="5893">
                  <a:moveTo>
                    <a:pt x="2944" y="131"/>
                  </a:moveTo>
                  <a:cubicBezTo>
                    <a:pt x="4494" y="131"/>
                    <a:pt x="5762" y="1399"/>
                    <a:pt x="5762" y="2943"/>
                  </a:cubicBezTo>
                  <a:cubicBezTo>
                    <a:pt x="5762" y="4494"/>
                    <a:pt x="4494" y="5761"/>
                    <a:pt x="2944" y="5761"/>
                  </a:cubicBezTo>
                  <a:cubicBezTo>
                    <a:pt x="1373" y="5761"/>
                    <a:pt x="132" y="4494"/>
                    <a:pt x="132" y="2943"/>
                  </a:cubicBezTo>
                  <a:cubicBezTo>
                    <a:pt x="132" y="1399"/>
                    <a:pt x="1373" y="131"/>
                    <a:pt x="2944" y="131"/>
                  </a:cubicBezTo>
                  <a:close/>
                  <a:moveTo>
                    <a:pt x="2944" y="0"/>
                  </a:moveTo>
                  <a:cubicBezTo>
                    <a:pt x="1310" y="0"/>
                    <a:pt x="1" y="1309"/>
                    <a:pt x="1" y="2943"/>
                  </a:cubicBezTo>
                  <a:cubicBezTo>
                    <a:pt x="1" y="4562"/>
                    <a:pt x="1310" y="5892"/>
                    <a:pt x="2944" y="5892"/>
                  </a:cubicBezTo>
                  <a:cubicBezTo>
                    <a:pt x="4557" y="5892"/>
                    <a:pt x="5892" y="4562"/>
                    <a:pt x="5892" y="2943"/>
                  </a:cubicBezTo>
                  <a:cubicBezTo>
                    <a:pt x="5892" y="1309"/>
                    <a:pt x="4557" y="0"/>
                    <a:pt x="294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7"/>
            <p:cNvSpPr/>
            <p:nvPr/>
          </p:nvSpPr>
          <p:spPr>
            <a:xfrm>
              <a:off x="5974114" y="2536711"/>
              <a:ext cx="309029" cy="275812"/>
            </a:xfrm>
            <a:custGeom>
              <a:rect b="b" l="l" r="r" t="t"/>
              <a:pathLst>
                <a:path extrusionOk="0" h="2965" w="3322">
                  <a:moveTo>
                    <a:pt x="944" y="1"/>
                  </a:moveTo>
                  <a:cubicBezTo>
                    <a:pt x="373" y="262"/>
                    <a:pt x="1" y="807"/>
                    <a:pt x="1" y="1462"/>
                  </a:cubicBezTo>
                  <a:lnTo>
                    <a:pt x="1" y="2027"/>
                  </a:lnTo>
                  <a:cubicBezTo>
                    <a:pt x="1" y="2179"/>
                    <a:pt x="27" y="2336"/>
                    <a:pt x="69" y="2488"/>
                  </a:cubicBezTo>
                  <a:cubicBezTo>
                    <a:pt x="525" y="2792"/>
                    <a:pt x="1095" y="2965"/>
                    <a:pt x="1661" y="2965"/>
                  </a:cubicBezTo>
                  <a:cubicBezTo>
                    <a:pt x="2227" y="2965"/>
                    <a:pt x="2777" y="2792"/>
                    <a:pt x="3253" y="2488"/>
                  </a:cubicBezTo>
                  <a:cubicBezTo>
                    <a:pt x="3300" y="2336"/>
                    <a:pt x="3321" y="2179"/>
                    <a:pt x="3321" y="2027"/>
                  </a:cubicBezTo>
                  <a:lnTo>
                    <a:pt x="3321" y="1462"/>
                  </a:lnTo>
                  <a:cubicBezTo>
                    <a:pt x="3321" y="807"/>
                    <a:pt x="2928" y="262"/>
                    <a:pt x="2358" y="1"/>
                  </a:cubicBezTo>
                  <a:cubicBezTo>
                    <a:pt x="2164" y="194"/>
                    <a:pt x="1923" y="283"/>
                    <a:pt x="1661" y="283"/>
                  </a:cubicBezTo>
                  <a:cubicBezTo>
                    <a:pt x="1399" y="283"/>
                    <a:pt x="1137" y="194"/>
                    <a:pt x="944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7"/>
            <p:cNvSpPr/>
            <p:nvPr/>
          </p:nvSpPr>
          <p:spPr>
            <a:xfrm>
              <a:off x="5968347" y="2532339"/>
              <a:ext cx="320564" cy="286509"/>
            </a:xfrm>
            <a:custGeom>
              <a:rect b="b" l="l" r="r" t="t"/>
              <a:pathLst>
                <a:path extrusionOk="0" h="3080" w="3446">
                  <a:moveTo>
                    <a:pt x="2420" y="131"/>
                  </a:moveTo>
                  <a:cubicBezTo>
                    <a:pt x="2943" y="372"/>
                    <a:pt x="3315" y="896"/>
                    <a:pt x="3315" y="1509"/>
                  </a:cubicBezTo>
                  <a:lnTo>
                    <a:pt x="3315" y="2074"/>
                  </a:lnTo>
                  <a:cubicBezTo>
                    <a:pt x="3315" y="2205"/>
                    <a:pt x="3294" y="2357"/>
                    <a:pt x="3252" y="2488"/>
                  </a:cubicBezTo>
                  <a:cubicBezTo>
                    <a:pt x="2791" y="2776"/>
                    <a:pt x="2268" y="2949"/>
                    <a:pt x="1723" y="2949"/>
                  </a:cubicBezTo>
                  <a:cubicBezTo>
                    <a:pt x="1178" y="2949"/>
                    <a:pt x="634" y="2776"/>
                    <a:pt x="173" y="2488"/>
                  </a:cubicBezTo>
                  <a:cubicBezTo>
                    <a:pt x="152" y="2357"/>
                    <a:pt x="131" y="2205"/>
                    <a:pt x="131" y="2074"/>
                  </a:cubicBezTo>
                  <a:lnTo>
                    <a:pt x="131" y="1509"/>
                  </a:lnTo>
                  <a:cubicBezTo>
                    <a:pt x="131" y="896"/>
                    <a:pt x="503" y="372"/>
                    <a:pt x="1027" y="131"/>
                  </a:cubicBezTo>
                  <a:cubicBezTo>
                    <a:pt x="1220" y="289"/>
                    <a:pt x="1461" y="393"/>
                    <a:pt x="1723" y="393"/>
                  </a:cubicBezTo>
                  <a:cubicBezTo>
                    <a:pt x="1964" y="393"/>
                    <a:pt x="2205" y="289"/>
                    <a:pt x="2420" y="131"/>
                  </a:cubicBezTo>
                  <a:close/>
                  <a:moveTo>
                    <a:pt x="979" y="0"/>
                  </a:moveTo>
                  <a:cubicBezTo>
                    <a:pt x="393" y="241"/>
                    <a:pt x="0" y="833"/>
                    <a:pt x="0" y="1509"/>
                  </a:cubicBezTo>
                  <a:lnTo>
                    <a:pt x="0" y="2074"/>
                  </a:lnTo>
                  <a:cubicBezTo>
                    <a:pt x="0" y="2226"/>
                    <a:pt x="21" y="2404"/>
                    <a:pt x="63" y="2535"/>
                  </a:cubicBezTo>
                  <a:lnTo>
                    <a:pt x="89" y="2577"/>
                  </a:lnTo>
                  <a:cubicBezTo>
                    <a:pt x="566" y="2907"/>
                    <a:pt x="1137" y="3080"/>
                    <a:pt x="1723" y="3080"/>
                  </a:cubicBezTo>
                  <a:cubicBezTo>
                    <a:pt x="2289" y="3080"/>
                    <a:pt x="2859" y="2907"/>
                    <a:pt x="3336" y="2577"/>
                  </a:cubicBezTo>
                  <a:lnTo>
                    <a:pt x="3383" y="2535"/>
                  </a:lnTo>
                  <a:cubicBezTo>
                    <a:pt x="3425" y="2404"/>
                    <a:pt x="3446" y="2226"/>
                    <a:pt x="3446" y="2074"/>
                  </a:cubicBezTo>
                  <a:lnTo>
                    <a:pt x="3446" y="1509"/>
                  </a:lnTo>
                  <a:cubicBezTo>
                    <a:pt x="3446" y="833"/>
                    <a:pt x="3032" y="241"/>
                    <a:pt x="2467" y="0"/>
                  </a:cubicBezTo>
                  <a:lnTo>
                    <a:pt x="2378" y="0"/>
                  </a:lnTo>
                  <a:cubicBezTo>
                    <a:pt x="2205" y="179"/>
                    <a:pt x="1964" y="262"/>
                    <a:pt x="1723" y="262"/>
                  </a:cubicBezTo>
                  <a:cubicBezTo>
                    <a:pt x="1482" y="262"/>
                    <a:pt x="1241" y="179"/>
                    <a:pt x="1047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7"/>
            <p:cNvSpPr/>
            <p:nvPr/>
          </p:nvSpPr>
          <p:spPr>
            <a:xfrm>
              <a:off x="6041371" y="2339874"/>
              <a:ext cx="172561" cy="196929"/>
            </a:xfrm>
            <a:custGeom>
              <a:rect b="b" l="l" r="r" t="t"/>
              <a:pathLst>
                <a:path extrusionOk="0" h="2117" w="1855">
                  <a:moveTo>
                    <a:pt x="938" y="1"/>
                  </a:moveTo>
                  <a:cubicBezTo>
                    <a:pt x="414" y="1"/>
                    <a:pt x="1" y="457"/>
                    <a:pt x="1" y="1048"/>
                  </a:cubicBezTo>
                  <a:cubicBezTo>
                    <a:pt x="1" y="1635"/>
                    <a:pt x="414" y="2117"/>
                    <a:pt x="938" y="2117"/>
                  </a:cubicBezTo>
                  <a:cubicBezTo>
                    <a:pt x="1441" y="2117"/>
                    <a:pt x="1855" y="1635"/>
                    <a:pt x="1855" y="1048"/>
                  </a:cubicBezTo>
                  <a:cubicBezTo>
                    <a:pt x="1855" y="457"/>
                    <a:pt x="1441" y="1"/>
                    <a:pt x="938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7"/>
            <p:cNvSpPr/>
            <p:nvPr/>
          </p:nvSpPr>
          <p:spPr>
            <a:xfrm>
              <a:off x="6035045" y="2331595"/>
              <a:ext cx="185213" cy="211068"/>
            </a:xfrm>
            <a:custGeom>
              <a:rect b="b" l="l" r="r" t="t"/>
              <a:pathLst>
                <a:path extrusionOk="0" h="2269" w="1991">
                  <a:moveTo>
                    <a:pt x="1006" y="153"/>
                  </a:moveTo>
                  <a:cubicBezTo>
                    <a:pt x="1467" y="153"/>
                    <a:pt x="1860" y="587"/>
                    <a:pt x="1860" y="1137"/>
                  </a:cubicBezTo>
                  <a:cubicBezTo>
                    <a:pt x="1860" y="1703"/>
                    <a:pt x="1467" y="2138"/>
                    <a:pt x="1006" y="2138"/>
                  </a:cubicBezTo>
                  <a:cubicBezTo>
                    <a:pt x="524" y="2138"/>
                    <a:pt x="158" y="1703"/>
                    <a:pt x="158" y="1137"/>
                  </a:cubicBezTo>
                  <a:cubicBezTo>
                    <a:pt x="158" y="587"/>
                    <a:pt x="524" y="153"/>
                    <a:pt x="1006" y="153"/>
                  </a:cubicBezTo>
                  <a:close/>
                  <a:moveTo>
                    <a:pt x="1006" y="1"/>
                  </a:moveTo>
                  <a:cubicBezTo>
                    <a:pt x="440" y="1"/>
                    <a:pt x="1" y="525"/>
                    <a:pt x="1" y="1137"/>
                  </a:cubicBezTo>
                  <a:cubicBezTo>
                    <a:pt x="1" y="1766"/>
                    <a:pt x="440" y="2268"/>
                    <a:pt x="1006" y="2268"/>
                  </a:cubicBezTo>
                  <a:cubicBezTo>
                    <a:pt x="1551" y="2268"/>
                    <a:pt x="1991" y="1766"/>
                    <a:pt x="1991" y="1137"/>
                  </a:cubicBezTo>
                  <a:cubicBezTo>
                    <a:pt x="1991" y="525"/>
                    <a:pt x="1551" y="1"/>
                    <a:pt x="1006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Java</a:t>
            </a:r>
            <a:endParaRPr/>
          </a:p>
        </p:txBody>
      </p:sp>
      <p:grpSp>
        <p:nvGrpSpPr>
          <p:cNvPr id="788" name="Google Shape;788;p44"/>
          <p:cNvGrpSpPr/>
          <p:nvPr/>
        </p:nvGrpSpPr>
        <p:grpSpPr>
          <a:xfrm>
            <a:off x="5711525" y="3164925"/>
            <a:ext cx="3028646" cy="1561794"/>
            <a:chOff x="1326475" y="1217408"/>
            <a:chExt cx="3028646" cy="1561794"/>
          </a:xfrm>
        </p:grpSpPr>
        <p:grpSp>
          <p:nvGrpSpPr>
            <p:cNvPr id="789" name="Google Shape;789;p44"/>
            <p:cNvGrpSpPr/>
            <p:nvPr/>
          </p:nvGrpSpPr>
          <p:grpSpPr>
            <a:xfrm>
              <a:off x="1326475" y="1217408"/>
              <a:ext cx="3028646" cy="1561794"/>
              <a:chOff x="2853292" y="637806"/>
              <a:chExt cx="5577618" cy="1552788"/>
            </a:xfrm>
          </p:grpSpPr>
          <p:sp>
            <p:nvSpPr>
              <p:cNvPr id="790" name="Google Shape;790;p44"/>
              <p:cNvSpPr/>
              <p:nvPr/>
            </p:nvSpPr>
            <p:spPr>
              <a:xfrm>
                <a:off x="2853292" y="963593"/>
                <a:ext cx="5577300" cy="1227000"/>
              </a:xfrm>
              <a:prstGeom prst="rect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44"/>
              <p:cNvSpPr/>
              <p:nvPr/>
            </p:nvSpPr>
            <p:spPr>
              <a:xfrm>
                <a:off x="2853610" y="637806"/>
                <a:ext cx="5577300" cy="3303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rgbClr val="5F819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" name="Google Shape;792;p4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793" name="Google Shape;793;p4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4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rgbClr val="D2D1FF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4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rgbClr val="CAF5F7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6" name="Google Shape;796;p44"/>
          <p:cNvGrpSpPr/>
          <p:nvPr/>
        </p:nvGrpSpPr>
        <p:grpSpPr>
          <a:xfrm>
            <a:off x="591125" y="1551614"/>
            <a:ext cx="3271707" cy="1860527"/>
            <a:chOff x="1083450" y="1217401"/>
            <a:chExt cx="3271707" cy="1860527"/>
          </a:xfrm>
        </p:grpSpPr>
        <p:grpSp>
          <p:nvGrpSpPr>
            <p:cNvPr id="797" name="Google Shape;797;p44"/>
            <p:cNvGrpSpPr/>
            <p:nvPr/>
          </p:nvGrpSpPr>
          <p:grpSpPr>
            <a:xfrm>
              <a:off x="1083450" y="1217401"/>
              <a:ext cx="3271707" cy="1860527"/>
              <a:chOff x="2405732" y="637799"/>
              <a:chExt cx="6025242" cy="1849798"/>
            </a:xfrm>
          </p:grpSpPr>
          <p:sp>
            <p:nvSpPr>
              <p:cNvPr id="798" name="Google Shape;798;p44"/>
              <p:cNvSpPr/>
              <p:nvPr/>
            </p:nvSpPr>
            <p:spPr>
              <a:xfrm>
                <a:off x="2405732" y="963597"/>
                <a:ext cx="6024900" cy="1524000"/>
              </a:xfrm>
              <a:prstGeom prst="rect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4"/>
              <p:cNvSpPr/>
              <p:nvPr/>
            </p:nvSpPr>
            <p:spPr>
              <a:xfrm>
                <a:off x="2406075" y="637799"/>
                <a:ext cx="6024900" cy="3303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rgbClr val="5F819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44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801" name="Google Shape;801;p44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44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rgbClr val="D2D1FF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4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rgbClr val="CAF5F7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4" name="Google Shape;804;p44"/>
          <p:cNvGrpSpPr/>
          <p:nvPr/>
        </p:nvGrpSpPr>
        <p:grpSpPr>
          <a:xfrm>
            <a:off x="3280955" y="2601449"/>
            <a:ext cx="2582120" cy="1723260"/>
            <a:chOff x="402125" y="2673675"/>
            <a:chExt cx="1677900" cy="1119800"/>
          </a:xfrm>
        </p:grpSpPr>
        <p:sp>
          <p:nvSpPr>
            <p:cNvPr id="805" name="Google Shape;805;p44"/>
            <p:cNvSpPr/>
            <p:nvPr/>
          </p:nvSpPr>
          <p:spPr>
            <a:xfrm>
              <a:off x="1028700" y="3604750"/>
              <a:ext cx="407500" cy="164025"/>
            </a:xfrm>
            <a:custGeom>
              <a:rect b="b" l="l" r="r" t="t"/>
              <a:pathLst>
                <a:path extrusionOk="0" h="6561" w="16300">
                  <a:moveTo>
                    <a:pt x="14216" y="0"/>
                  </a:moveTo>
                  <a:lnTo>
                    <a:pt x="2048" y="36"/>
                  </a:lnTo>
                  <a:lnTo>
                    <a:pt x="0" y="6560"/>
                  </a:lnTo>
                  <a:lnTo>
                    <a:pt x="16300" y="6525"/>
                  </a:lnTo>
                  <a:lnTo>
                    <a:pt x="14216" y="0"/>
                  </a:ln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4"/>
            <p:cNvSpPr/>
            <p:nvPr/>
          </p:nvSpPr>
          <p:spPr>
            <a:xfrm>
              <a:off x="979575" y="3767550"/>
              <a:ext cx="505750" cy="25925"/>
            </a:xfrm>
            <a:custGeom>
              <a:rect b="b" l="l" r="r" t="t"/>
              <a:pathLst>
                <a:path extrusionOk="0" h="1037" w="20230">
                  <a:moveTo>
                    <a:pt x="19741" y="1"/>
                  </a:moveTo>
                  <a:lnTo>
                    <a:pt x="489" y="48"/>
                  </a:lnTo>
                  <a:cubicBezTo>
                    <a:pt x="227" y="60"/>
                    <a:pt x="0" y="275"/>
                    <a:pt x="0" y="548"/>
                  </a:cubicBezTo>
                  <a:cubicBezTo>
                    <a:pt x="12" y="810"/>
                    <a:pt x="227" y="1037"/>
                    <a:pt x="501" y="1037"/>
                  </a:cubicBezTo>
                  <a:lnTo>
                    <a:pt x="19741" y="977"/>
                  </a:lnTo>
                  <a:cubicBezTo>
                    <a:pt x="20003" y="977"/>
                    <a:pt x="20229" y="763"/>
                    <a:pt x="20229" y="489"/>
                  </a:cubicBezTo>
                  <a:cubicBezTo>
                    <a:pt x="20229" y="215"/>
                    <a:pt x="20003" y="1"/>
                    <a:pt x="19741" y="1"/>
                  </a:cubicBez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4"/>
            <p:cNvSpPr/>
            <p:nvPr/>
          </p:nvSpPr>
          <p:spPr>
            <a:xfrm>
              <a:off x="430700" y="2804050"/>
              <a:ext cx="1649325" cy="835850"/>
            </a:xfrm>
            <a:custGeom>
              <a:rect b="b" l="l" r="r" t="t"/>
              <a:pathLst>
                <a:path extrusionOk="0" h="33434" w="65973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AAD4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4"/>
            <p:cNvSpPr/>
            <p:nvPr/>
          </p:nvSpPr>
          <p:spPr>
            <a:xfrm>
              <a:off x="430700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AAD4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4"/>
            <p:cNvSpPr/>
            <p:nvPr/>
          </p:nvSpPr>
          <p:spPr>
            <a:xfrm>
              <a:off x="402425" y="2804050"/>
              <a:ext cx="1649025" cy="836125"/>
            </a:xfrm>
            <a:custGeom>
              <a:rect b="b" l="l" r="r" t="t"/>
              <a:pathLst>
                <a:path extrusionOk="0" h="33445" w="65961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E3E3E3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4"/>
            <p:cNvSpPr/>
            <p:nvPr/>
          </p:nvSpPr>
          <p:spPr>
            <a:xfrm>
              <a:off x="402125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1B042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4"/>
            <p:cNvSpPr/>
            <p:nvPr/>
          </p:nvSpPr>
          <p:spPr>
            <a:xfrm>
              <a:off x="459275" y="2730825"/>
              <a:ext cx="1534725" cy="721550"/>
            </a:xfrm>
            <a:custGeom>
              <a:rect b="b" l="l" r="r" t="t"/>
              <a:pathLst>
                <a:path extrusionOk="0" h="28862" w="61389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7224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4"/>
            <p:cNvSpPr/>
            <p:nvPr/>
          </p:nvSpPr>
          <p:spPr>
            <a:xfrm>
              <a:off x="430700" y="2804050"/>
              <a:ext cx="1649325" cy="835850"/>
            </a:xfrm>
            <a:custGeom>
              <a:rect b="b" l="l" r="r" t="t"/>
              <a:pathLst>
                <a:path extrusionOk="0" h="33434" w="65973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5F819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4"/>
            <p:cNvSpPr/>
            <p:nvPr/>
          </p:nvSpPr>
          <p:spPr>
            <a:xfrm>
              <a:off x="430700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4"/>
            <p:cNvSpPr/>
            <p:nvPr/>
          </p:nvSpPr>
          <p:spPr>
            <a:xfrm>
              <a:off x="402425" y="2804050"/>
              <a:ext cx="1649025" cy="836125"/>
            </a:xfrm>
            <a:custGeom>
              <a:rect b="b" l="l" r="r" t="t"/>
              <a:pathLst>
                <a:path extrusionOk="0" h="33445" w="65961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402125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5F819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459275" y="2730825"/>
              <a:ext cx="1534725" cy="721550"/>
            </a:xfrm>
            <a:custGeom>
              <a:rect b="b" l="l" r="r" t="t"/>
              <a:pathLst>
                <a:path extrusionOk="0" h="28862" w="61389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1195075" y="3540150"/>
              <a:ext cx="65500" cy="65200"/>
            </a:xfrm>
            <a:custGeom>
              <a:rect b="b" l="l" r="r" t="t"/>
              <a:pathLst>
                <a:path extrusionOk="0" h="2608" w="2620">
                  <a:moveTo>
                    <a:pt x="1332" y="0"/>
                  </a:moveTo>
                  <a:cubicBezTo>
                    <a:pt x="1325" y="0"/>
                    <a:pt x="1317" y="0"/>
                    <a:pt x="1310" y="0"/>
                  </a:cubicBezTo>
                  <a:cubicBezTo>
                    <a:pt x="584" y="0"/>
                    <a:pt x="1" y="584"/>
                    <a:pt x="1" y="1298"/>
                  </a:cubicBezTo>
                  <a:cubicBezTo>
                    <a:pt x="13" y="2024"/>
                    <a:pt x="596" y="2608"/>
                    <a:pt x="1310" y="2608"/>
                  </a:cubicBezTo>
                  <a:cubicBezTo>
                    <a:pt x="2037" y="2608"/>
                    <a:pt x="2620" y="2013"/>
                    <a:pt x="2620" y="1298"/>
                  </a:cubicBezTo>
                  <a:cubicBezTo>
                    <a:pt x="2608" y="579"/>
                    <a:pt x="2036" y="0"/>
                    <a:pt x="1332" y="0"/>
                  </a:cubicBez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676275" y="2821900"/>
              <a:ext cx="717375" cy="412875"/>
            </a:xfrm>
            <a:custGeom>
              <a:rect b="b" l="l" r="r" t="t"/>
              <a:pathLst>
                <a:path extrusionOk="0" h="16515" w="28695">
                  <a:moveTo>
                    <a:pt x="27765" y="1"/>
                  </a:moveTo>
                  <a:lnTo>
                    <a:pt x="845" y="346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191" y="15669"/>
                  </a:lnTo>
                  <a:cubicBezTo>
                    <a:pt x="202" y="16146"/>
                    <a:pt x="595" y="16515"/>
                    <a:pt x="1060" y="16515"/>
                  </a:cubicBezTo>
                  <a:lnTo>
                    <a:pt x="12716" y="16360"/>
                  </a:lnTo>
                  <a:lnTo>
                    <a:pt x="12585" y="6632"/>
                  </a:lnTo>
                  <a:cubicBezTo>
                    <a:pt x="12585" y="6168"/>
                    <a:pt x="12966" y="5775"/>
                    <a:pt x="13430" y="5775"/>
                  </a:cubicBezTo>
                  <a:lnTo>
                    <a:pt x="28694" y="5573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65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676275" y="2821900"/>
              <a:ext cx="716175" cy="55100"/>
            </a:xfrm>
            <a:custGeom>
              <a:rect b="b" l="l" r="r" t="t"/>
              <a:pathLst>
                <a:path extrusionOk="0" h="2204" w="28647">
                  <a:moveTo>
                    <a:pt x="27777" y="1"/>
                  </a:moveTo>
                  <a:lnTo>
                    <a:pt x="845" y="358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24" y="2203"/>
                  </a:lnTo>
                  <a:lnTo>
                    <a:pt x="28646" y="1834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77" y="1"/>
                  </a:cubicBez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990875" y="2957350"/>
              <a:ext cx="720650" cy="413150"/>
            </a:xfrm>
            <a:custGeom>
              <a:rect b="b" l="l" r="r" t="t"/>
              <a:pathLst>
                <a:path extrusionOk="0" h="16526" w="28826">
                  <a:moveTo>
                    <a:pt x="28231" y="0"/>
                  </a:moveTo>
                  <a:lnTo>
                    <a:pt x="382" y="369"/>
                  </a:lnTo>
                  <a:cubicBezTo>
                    <a:pt x="168" y="369"/>
                    <a:pt x="1" y="536"/>
                    <a:pt x="1" y="750"/>
                  </a:cubicBezTo>
                  <a:lnTo>
                    <a:pt x="203" y="16145"/>
                  </a:lnTo>
                  <a:cubicBezTo>
                    <a:pt x="203" y="16359"/>
                    <a:pt x="370" y="16526"/>
                    <a:pt x="584" y="16526"/>
                  </a:cubicBezTo>
                  <a:lnTo>
                    <a:pt x="28445" y="16169"/>
                  </a:lnTo>
                  <a:cubicBezTo>
                    <a:pt x="28647" y="16169"/>
                    <a:pt x="28826" y="15990"/>
                    <a:pt x="28814" y="15776"/>
                  </a:cubicBezTo>
                  <a:lnTo>
                    <a:pt x="28624" y="381"/>
                  </a:lnTo>
                  <a:cubicBezTo>
                    <a:pt x="28624" y="167"/>
                    <a:pt x="28445" y="0"/>
                    <a:pt x="2823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990875" y="2957350"/>
              <a:ext cx="715900" cy="55375"/>
            </a:xfrm>
            <a:custGeom>
              <a:rect b="b" l="l" r="r" t="t"/>
              <a:pathLst>
                <a:path extrusionOk="0" fill="none" h="2215" w="28636">
                  <a:moveTo>
                    <a:pt x="28635" y="1846"/>
                  </a:moveTo>
                  <a:lnTo>
                    <a:pt x="28624" y="845"/>
                  </a:lnTo>
                  <a:cubicBezTo>
                    <a:pt x="28624" y="381"/>
                    <a:pt x="28231" y="0"/>
                    <a:pt x="27766" y="12"/>
                  </a:cubicBezTo>
                  <a:lnTo>
                    <a:pt x="846" y="357"/>
                  </a:lnTo>
                  <a:cubicBezTo>
                    <a:pt x="382" y="369"/>
                    <a:pt x="1" y="750"/>
                    <a:pt x="1" y="1214"/>
                  </a:cubicBezTo>
                  <a:lnTo>
                    <a:pt x="13" y="2215"/>
                  </a:ln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333775" y="3098000"/>
              <a:ext cx="23250" cy="48150"/>
            </a:xfrm>
            <a:custGeom>
              <a:rect b="b" l="l" r="r" t="t"/>
              <a:pathLst>
                <a:path extrusionOk="0" h="1926" w="930">
                  <a:moveTo>
                    <a:pt x="393" y="0"/>
                  </a:moveTo>
                  <a:cubicBezTo>
                    <a:pt x="374" y="0"/>
                    <a:pt x="354" y="2"/>
                    <a:pt x="334" y="6"/>
                  </a:cubicBezTo>
                  <a:cubicBezTo>
                    <a:pt x="132" y="29"/>
                    <a:pt x="1" y="208"/>
                    <a:pt x="25" y="410"/>
                  </a:cubicBezTo>
                  <a:lnTo>
                    <a:pt x="191" y="1613"/>
                  </a:lnTo>
                  <a:cubicBezTo>
                    <a:pt x="224" y="1800"/>
                    <a:pt x="379" y="1925"/>
                    <a:pt x="552" y="1925"/>
                  </a:cubicBezTo>
                  <a:cubicBezTo>
                    <a:pt x="566" y="1925"/>
                    <a:pt x="581" y="1924"/>
                    <a:pt x="596" y="1923"/>
                  </a:cubicBezTo>
                  <a:cubicBezTo>
                    <a:pt x="799" y="1899"/>
                    <a:pt x="930" y="1720"/>
                    <a:pt x="906" y="1518"/>
                  </a:cubicBezTo>
                  <a:lnTo>
                    <a:pt x="739" y="303"/>
                  </a:lnTo>
                  <a:cubicBezTo>
                    <a:pt x="707" y="133"/>
                    <a:pt x="560" y="0"/>
                    <a:pt x="393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1351350" y="3223075"/>
              <a:ext cx="23250" cy="48375"/>
            </a:xfrm>
            <a:custGeom>
              <a:rect b="b" l="l" r="r" t="t"/>
              <a:pathLst>
                <a:path extrusionOk="0" h="1935" w="930">
                  <a:moveTo>
                    <a:pt x="378" y="1"/>
                  </a:moveTo>
                  <a:cubicBezTo>
                    <a:pt x="364" y="1"/>
                    <a:pt x="349" y="1"/>
                    <a:pt x="334" y="3"/>
                  </a:cubicBezTo>
                  <a:cubicBezTo>
                    <a:pt x="131" y="39"/>
                    <a:pt x="0" y="218"/>
                    <a:pt x="24" y="408"/>
                  </a:cubicBezTo>
                  <a:lnTo>
                    <a:pt x="203" y="1623"/>
                  </a:lnTo>
                  <a:cubicBezTo>
                    <a:pt x="225" y="1799"/>
                    <a:pt x="380" y="1935"/>
                    <a:pt x="563" y="1935"/>
                  </a:cubicBezTo>
                  <a:cubicBezTo>
                    <a:pt x="578" y="1935"/>
                    <a:pt x="593" y="1934"/>
                    <a:pt x="608" y="1932"/>
                  </a:cubicBezTo>
                  <a:cubicBezTo>
                    <a:pt x="798" y="1896"/>
                    <a:pt x="929" y="1718"/>
                    <a:pt x="905" y="1515"/>
                  </a:cubicBezTo>
                  <a:lnTo>
                    <a:pt x="739" y="313"/>
                  </a:lnTo>
                  <a:cubicBezTo>
                    <a:pt x="706" y="126"/>
                    <a:pt x="551" y="1"/>
                    <a:pt x="378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392125" y="3164725"/>
              <a:ext cx="49425" cy="22200"/>
            </a:xfrm>
            <a:custGeom>
              <a:rect b="b" l="l" r="r" t="t"/>
              <a:pathLst>
                <a:path extrusionOk="0" h="888" w="1977">
                  <a:moveTo>
                    <a:pt x="1593" y="1"/>
                  </a:moveTo>
                  <a:cubicBezTo>
                    <a:pt x="1578" y="1"/>
                    <a:pt x="1563" y="2"/>
                    <a:pt x="1548" y="4"/>
                  </a:cubicBezTo>
                  <a:lnTo>
                    <a:pt x="334" y="170"/>
                  </a:lnTo>
                  <a:cubicBezTo>
                    <a:pt x="132" y="206"/>
                    <a:pt x="1" y="385"/>
                    <a:pt x="24" y="575"/>
                  </a:cubicBezTo>
                  <a:cubicBezTo>
                    <a:pt x="57" y="762"/>
                    <a:pt x="211" y="888"/>
                    <a:pt x="385" y="888"/>
                  </a:cubicBezTo>
                  <a:cubicBezTo>
                    <a:pt x="399" y="888"/>
                    <a:pt x="414" y="887"/>
                    <a:pt x="429" y="885"/>
                  </a:cubicBezTo>
                  <a:lnTo>
                    <a:pt x="1644" y="718"/>
                  </a:lnTo>
                  <a:cubicBezTo>
                    <a:pt x="1834" y="694"/>
                    <a:pt x="1977" y="504"/>
                    <a:pt x="1953" y="313"/>
                  </a:cubicBezTo>
                  <a:cubicBezTo>
                    <a:pt x="1920" y="127"/>
                    <a:pt x="1766" y="1"/>
                    <a:pt x="1593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267100" y="3182300"/>
              <a:ext cx="49150" cy="22175"/>
            </a:xfrm>
            <a:custGeom>
              <a:rect b="b" l="l" r="r" t="t"/>
              <a:pathLst>
                <a:path extrusionOk="0" h="887" w="1966">
                  <a:moveTo>
                    <a:pt x="1584" y="0"/>
                  </a:moveTo>
                  <a:cubicBezTo>
                    <a:pt x="1568" y="0"/>
                    <a:pt x="1553" y="1"/>
                    <a:pt x="1537" y="3"/>
                  </a:cubicBezTo>
                  <a:lnTo>
                    <a:pt x="322" y="170"/>
                  </a:lnTo>
                  <a:cubicBezTo>
                    <a:pt x="132" y="206"/>
                    <a:pt x="1" y="384"/>
                    <a:pt x="25" y="587"/>
                  </a:cubicBezTo>
                  <a:cubicBezTo>
                    <a:pt x="47" y="762"/>
                    <a:pt x="200" y="887"/>
                    <a:pt x="382" y="887"/>
                  </a:cubicBezTo>
                  <a:cubicBezTo>
                    <a:pt x="398" y="887"/>
                    <a:pt x="414" y="886"/>
                    <a:pt x="430" y="884"/>
                  </a:cubicBezTo>
                  <a:lnTo>
                    <a:pt x="1632" y="718"/>
                  </a:lnTo>
                  <a:cubicBezTo>
                    <a:pt x="1834" y="694"/>
                    <a:pt x="1965" y="503"/>
                    <a:pt x="1942" y="313"/>
                  </a:cubicBezTo>
                  <a:cubicBezTo>
                    <a:pt x="1920" y="126"/>
                    <a:pt x="1766" y="0"/>
                    <a:pt x="1584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373075" y="3113025"/>
              <a:ext cx="38425" cy="42350"/>
            </a:xfrm>
            <a:custGeom>
              <a:rect b="b" l="l" r="r" t="t"/>
              <a:pathLst>
                <a:path extrusionOk="0" h="1694" w="1537">
                  <a:moveTo>
                    <a:pt x="1138" y="1"/>
                  </a:moveTo>
                  <a:cubicBezTo>
                    <a:pt x="1026" y="1"/>
                    <a:pt x="917" y="51"/>
                    <a:pt x="846" y="143"/>
                  </a:cubicBezTo>
                  <a:lnTo>
                    <a:pt x="120" y="1119"/>
                  </a:lnTo>
                  <a:cubicBezTo>
                    <a:pt x="1" y="1274"/>
                    <a:pt x="24" y="1500"/>
                    <a:pt x="191" y="1619"/>
                  </a:cubicBezTo>
                  <a:cubicBezTo>
                    <a:pt x="251" y="1669"/>
                    <a:pt x="327" y="1694"/>
                    <a:pt x="405" y="1694"/>
                  </a:cubicBezTo>
                  <a:cubicBezTo>
                    <a:pt x="421" y="1694"/>
                    <a:pt x="437" y="1693"/>
                    <a:pt x="453" y="1691"/>
                  </a:cubicBezTo>
                  <a:cubicBezTo>
                    <a:pt x="536" y="1679"/>
                    <a:pt x="632" y="1631"/>
                    <a:pt x="691" y="1548"/>
                  </a:cubicBezTo>
                  <a:lnTo>
                    <a:pt x="1417" y="571"/>
                  </a:lnTo>
                  <a:cubicBezTo>
                    <a:pt x="1536" y="417"/>
                    <a:pt x="1513" y="190"/>
                    <a:pt x="1358" y="71"/>
                  </a:cubicBezTo>
                  <a:cubicBezTo>
                    <a:pt x="1291" y="23"/>
                    <a:pt x="1214" y="1"/>
                    <a:pt x="1138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296875" y="3213925"/>
              <a:ext cx="38725" cy="42350"/>
            </a:xfrm>
            <a:custGeom>
              <a:rect b="b" l="l" r="r" t="t"/>
              <a:pathLst>
                <a:path extrusionOk="0" h="1694" w="1549">
                  <a:moveTo>
                    <a:pt x="1147" y="1"/>
                  </a:moveTo>
                  <a:cubicBezTo>
                    <a:pt x="1038" y="1"/>
                    <a:pt x="929" y="51"/>
                    <a:pt x="858" y="143"/>
                  </a:cubicBezTo>
                  <a:lnTo>
                    <a:pt x="120" y="1119"/>
                  </a:lnTo>
                  <a:cubicBezTo>
                    <a:pt x="1" y="1274"/>
                    <a:pt x="36" y="1500"/>
                    <a:pt x="191" y="1619"/>
                  </a:cubicBezTo>
                  <a:cubicBezTo>
                    <a:pt x="260" y="1669"/>
                    <a:pt x="338" y="1694"/>
                    <a:pt x="410" y="1694"/>
                  </a:cubicBezTo>
                  <a:cubicBezTo>
                    <a:pt x="425" y="1694"/>
                    <a:pt x="439" y="1693"/>
                    <a:pt x="453" y="1691"/>
                  </a:cubicBezTo>
                  <a:cubicBezTo>
                    <a:pt x="548" y="1679"/>
                    <a:pt x="632" y="1631"/>
                    <a:pt x="691" y="1548"/>
                  </a:cubicBezTo>
                  <a:lnTo>
                    <a:pt x="1429" y="572"/>
                  </a:lnTo>
                  <a:cubicBezTo>
                    <a:pt x="1548" y="417"/>
                    <a:pt x="1513" y="191"/>
                    <a:pt x="1358" y="72"/>
                  </a:cubicBezTo>
                  <a:cubicBezTo>
                    <a:pt x="1295" y="24"/>
                    <a:pt x="1221" y="1"/>
                    <a:pt x="1147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382300" y="3204600"/>
              <a:ext cx="44675" cy="36200"/>
            </a:xfrm>
            <a:custGeom>
              <a:rect b="b" l="l" r="r" t="t"/>
              <a:pathLst>
                <a:path extrusionOk="0" h="1448" w="1787">
                  <a:moveTo>
                    <a:pt x="398" y="0"/>
                  </a:moveTo>
                  <a:cubicBezTo>
                    <a:pt x="292" y="0"/>
                    <a:pt x="188" y="46"/>
                    <a:pt x="120" y="135"/>
                  </a:cubicBezTo>
                  <a:cubicBezTo>
                    <a:pt x="1" y="302"/>
                    <a:pt x="36" y="528"/>
                    <a:pt x="191" y="647"/>
                  </a:cubicBezTo>
                  <a:lnTo>
                    <a:pt x="1167" y="1373"/>
                  </a:lnTo>
                  <a:cubicBezTo>
                    <a:pt x="1237" y="1423"/>
                    <a:pt x="1315" y="1448"/>
                    <a:pt x="1387" y="1448"/>
                  </a:cubicBezTo>
                  <a:cubicBezTo>
                    <a:pt x="1401" y="1448"/>
                    <a:pt x="1415" y="1447"/>
                    <a:pt x="1429" y="1445"/>
                  </a:cubicBezTo>
                  <a:cubicBezTo>
                    <a:pt x="1525" y="1433"/>
                    <a:pt x="1608" y="1385"/>
                    <a:pt x="1668" y="1314"/>
                  </a:cubicBezTo>
                  <a:cubicBezTo>
                    <a:pt x="1787" y="1147"/>
                    <a:pt x="1763" y="921"/>
                    <a:pt x="1596" y="802"/>
                  </a:cubicBezTo>
                  <a:lnTo>
                    <a:pt x="620" y="76"/>
                  </a:lnTo>
                  <a:cubicBezTo>
                    <a:pt x="554" y="25"/>
                    <a:pt x="476" y="0"/>
                    <a:pt x="398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281400" y="3128500"/>
              <a:ext cx="44675" cy="36400"/>
            </a:xfrm>
            <a:custGeom>
              <a:rect b="b" l="l" r="r" t="t"/>
              <a:pathLst>
                <a:path extrusionOk="0" h="1456" w="1787">
                  <a:moveTo>
                    <a:pt x="409" y="1"/>
                  </a:moveTo>
                  <a:cubicBezTo>
                    <a:pt x="300" y="1"/>
                    <a:pt x="191" y="51"/>
                    <a:pt x="119" y="143"/>
                  </a:cubicBezTo>
                  <a:cubicBezTo>
                    <a:pt x="0" y="298"/>
                    <a:pt x="36" y="524"/>
                    <a:pt x="191" y="643"/>
                  </a:cubicBezTo>
                  <a:lnTo>
                    <a:pt x="1167" y="1381"/>
                  </a:lnTo>
                  <a:cubicBezTo>
                    <a:pt x="1237" y="1431"/>
                    <a:pt x="1314" y="1456"/>
                    <a:pt x="1387" y="1456"/>
                  </a:cubicBezTo>
                  <a:cubicBezTo>
                    <a:pt x="1401" y="1456"/>
                    <a:pt x="1415" y="1455"/>
                    <a:pt x="1429" y="1453"/>
                  </a:cubicBezTo>
                  <a:cubicBezTo>
                    <a:pt x="1524" y="1429"/>
                    <a:pt x="1608" y="1393"/>
                    <a:pt x="1667" y="1310"/>
                  </a:cubicBezTo>
                  <a:cubicBezTo>
                    <a:pt x="1786" y="1155"/>
                    <a:pt x="1763" y="929"/>
                    <a:pt x="1596" y="810"/>
                  </a:cubicBezTo>
                  <a:lnTo>
                    <a:pt x="620" y="72"/>
                  </a:lnTo>
                  <a:cubicBezTo>
                    <a:pt x="557" y="24"/>
                    <a:pt x="483" y="1"/>
                    <a:pt x="409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44"/>
          <p:cNvGrpSpPr/>
          <p:nvPr/>
        </p:nvGrpSpPr>
        <p:grpSpPr>
          <a:xfrm>
            <a:off x="3077825" y="2196500"/>
            <a:ext cx="675900" cy="809700"/>
            <a:chOff x="1970600" y="969525"/>
            <a:chExt cx="675900" cy="809700"/>
          </a:xfrm>
        </p:grpSpPr>
        <p:sp>
          <p:nvSpPr>
            <p:cNvPr id="831" name="Google Shape;831;p44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833" name="Google Shape;833;p44"/>
          <p:cNvGrpSpPr/>
          <p:nvPr/>
        </p:nvGrpSpPr>
        <p:grpSpPr>
          <a:xfrm>
            <a:off x="3077825" y="3655000"/>
            <a:ext cx="675900" cy="809700"/>
            <a:chOff x="1970600" y="969525"/>
            <a:chExt cx="675900" cy="809700"/>
          </a:xfrm>
        </p:grpSpPr>
        <p:sp>
          <p:nvSpPr>
            <p:cNvPr id="834" name="Google Shape;834;p44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836" name="Google Shape;836;p44"/>
          <p:cNvGrpSpPr/>
          <p:nvPr/>
        </p:nvGrpSpPr>
        <p:grpSpPr>
          <a:xfrm>
            <a:off x="5390275" y="2196500"/>
            <a:ext cx="675900" cy="809700"/>
            <a:chOff x="1970600" y="969525"/>
            <a:chExt cx="675900" cy="809700"/>
          </a:xfrm>
        </p:grpSpPr>
        <p:sp>
          <p:nvSpPr>
            <p:cNvPr id="837" name="Google Shape;837;p44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839" name="Google Shape;839;p44"/>
          <p:cNvGrpSpPr/>
          <p:nvPr/>
        </p:nvGrpSpPr>
        <p:grpSpPr>
          <a:xfrm>
            <a:off x="5390275" y="3655000"/>
            <a:ext cx="675900" cy="809700"/>
            <a:chOff x="1970600" y="969525"/>
            <a:chExt cx="675900" cy="809700"/>
          </a:xfrm>
        </p:grpSpPr>
        <p:sp>
          <p:nvSpPr>
            <p:cNvPr id="840" name="Google Shape;840;p44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D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842" name="Google Shape;842;p44"/>
          <p:cNvSpPr txBox="1"/>
          <p:nvPr/>
        </p:nvSpPr>
        <p:spPr>
          <a:xfrm>
            <a:off x="591113" y="3934745"/>
            <a:ext cx="22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Su sintaxis deriva en gran medida de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</a:t>
            </a:r>
            <a:r>
              <a:rPr lang="es" sz="1200">
                <a:solidFill>
                  <a:schemeClr val="dk1"/>
                </a:solidFill>
              </a:rPr>
              <a:t> y </a:t>
            </a:r>
            <a:r>
              <a:rPr lang="es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C++</a:t>
            </a:r>
            <a:endParaRPr sz="150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843" name="Google Shape;843;p44"/>
          <p:cNvSpPr txBox="1"/>
          <p:nvPr/>
        </p:nvSpPr>
        <p:spPr>
          <a:xfrm>
            <a:off x="591113" y="2019979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76C8B"/>
                </a:solidFill>
                <a:latin typeface="Fredoka One"/>
                <a:ea typeface="Fredoka One"/>
                <a:cs typeface="Fredoka One"/>
                <a:sym typeface="Fredoka One"/>
              </a:rPr>
              <a:t>Historia</a:t>
            </a:r>
            <a:endParaRPr sz="2000">
              <a:solidFill>
                <a:srgbClr val="276C8B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44" name="Google Shape;844;p44"/>
          <p:cNvSpPr txBox="1"/>
          <p:nvPr/>
        </p:nvSpPr>
        <p:spPr>
          <a:xfrm>
            <a:off x="591125" y="2412500"/>
            <a:ext cx="238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Fue desarrollado en sus inicios por </a:t>
            </a:r>
            <a:r>
              <a:rPr lang="es" sz="1200">
                <a:solidFill>
                  <a:srgbClr val="19191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James Gosling</a:t>
            </a: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, en el año 1991. Inicialmente </a:t>
            </a:r>
            <a:r>
              <a:rPr lang="es" sz="1200">
                <a:solidFill>
                  <a:srgbClr val="191919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</a:t>
            </a: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era conocido como Oak o Green.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44"/>
          <p:cNvSpPr txBox="1"/>
          <p:nvPr/>
        </p:nvSpPr>
        <p:spPr>
          <a:xfrm>
            <a:off x="6283075" y="2019975"/>
            <a:ext cx="234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8B1BD"/>
                </a:solidFill>
                <a:latin typeface="Fredoka One"/>
                <a:ea typeface="Fredoka One"/>
                <a:cs typeface="Fredoka One"/>
                <a:sym typeface="Fredoka One"/>
              </a:rPr>
              <a:t>Comercializada </a:t>
            </a:r>
            <a:endParaRPr sz="2000">
              <a:solidFill>
                <a:srgbClr val="88B1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46" name="Google Shape;846;p44"/>
          <p:cNvSpPr txBox="1"/>
          <p:nvPr/>
        </p:nvSpPr>
        <p:spPr>
          <a:xfrm>
            <a:off x="6283087" y="2412463"/>
            <a:ext cx="22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 primera vez en 1995 por Sun Microsystems.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8B1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7" name="Google Shape;847;p44"/>
          <p:cNvSpPr txBox="1"/>
          <p:nvPr/>
        </p:nvSpPr>
        <p:spPr>
          <a:xfrm>
            <a:off x="591113" y="3535477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8B1BD"/>
                </a:solidFill>
                <a:latin typeface="Fredoka One"/>
                <a:ea typeface="Fredoka One"/>
                <a:cs typeface="Fredoka One"/>
                <a:sym typeface="Fredoka One"/>
              </a:rPr>
              <a:t>Sintaxis</a:t>
            </a:r>
            <a:endParaRPr sz="2000">
              <a:solidFill>
                <a:srgbClr val="88B1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6206912" y="3546370"/>
            <a:ext cx="226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Sirve para crear aplicaciones y procesos en una gran diversidad de dispositivos. Se basa en una programación orientada a objetos.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44"/>
          <p:cNvSpPr/>
          <p:nvPr/>
        </p:nvSpPr>
        <p:spPr>
          <a:xfrm rot="1916488">
            <a:off x="4129439" y="3568587"/>
            <a:ext cx="313579" cy="426374"/>
          </a:xfrm>
          <a:prstGeom prst="upArrow">
            <a:avLst>
              <a:gd fmla="val 25005" name="adj1"/>
              <a:gd fmla="val 100000" name="adj2"/>
            </a:avLst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85725">
              <a:srgbClr val="FF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/>
          <p:nvPr/>
        </p:nvSpPr>
        <p:spPr>
          <a:xfrm>
            <a:off x="3862822" y="4562701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4"/>
          <p:cNvSpPr/>
          <p:nvPr/>
        </p:nvSpPr>
        <p:spPr>
          <a:xfrm>
            <a:off x="7943810" y="186136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4"/>
          <p:cNvSpPr/>
          <p:nvPr/>
        </p:nvSpPr>
        <p:spPr>
          <a:xfrm>
            <a:off x="734597" y="3295501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4"/>
          <p:cNvSpPr/>
          <p:nvPr/>
        </p:nvSpPr>
        <p:spPr>
          <a:xfrm>
            <a:off x="5054910" y="146236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9538" y="296352"/>
            <a:ext cx="1922826" cy="1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Kotlin</a:t>
            </a:r>
            <a:endParaRPr/>
          </a:p>
        </p:txBody>
      </p:sp>
      <p:grpSp>
        <p:nvGrpSpPr>
          <p:cNvPr id="860" name="Google Shape;860;p45"/>
          <p:cNvGrpSpPr/>
          <p:nvPr/>
        </p:nvGrpSpPr>
        <p:grpSpPr>
          <a:xfrm>
            <a:off x="5711525" y="3164925"/>
            <a:ext cx="3028646" cy="1561794"/>
            <a:chOff x="1326475" y="1217408"/>
            <a:chExt cx="3028646" cy="1561794"/>
          </a:xfrm>
        </p:grpSpPr>
        <p:grpSp>
          <p:nvGrpSpPr>
            <p:cNvPr id="861" name="Google Shape;861;p45"/>
            <p:cNvGrpSpPr/>
            <p:nvPr/>
          </p:nvGrpSpPr>
          <p:grpSpPr>
            <a:xfrm>
              <a:off x="1326475" y="1217408"/>
              <a:ext cx="3028646" cy="1561794"/>
              <a:chOff x="2853292" y="637806"/>
              <a:chExt cx="5577618" cy="1552788"/>
            </a:xfrm>
          </p:grpSpPr>
          <p:sp>
            <p:nvSpPr>
              <p:cNvPr id="862" name="Google Shape;862;p45"/>
              <p:cNvSpPr/>
              <p:nvPr/>
            </p:nvSpPr>
            <p:spPr>
              <a:xfrm>
                <a:off x="2853292" y="963593"/>
                <a:ext cx="5577300" cy="1227000"/>
              </a:xfrm>
              <a:prstGeom prst="rect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5"/>
              <p:cNvSpPr/>
              <p:nvPr/>
            </p:nvSpPr>
            <p:spPr>
              <a:xfrm>
                <a:off x="2853610" y="637806"/>
                <a:ext cx="5577300" cy="3303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rgbClr val="5F819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" name="Google Shape;864;p45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865" name="Google Shape;865;p4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4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rgbClr val="D2D1FF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4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rgbClr val="CAF5F7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8" name="Google Shape;868;p45"/>
          <p:cNvGrpSpPr/>
          <p:nvPr/>
        </p:nvGrpSpPr>
        <p:grpSpPr>
          <a:xfrm>
            <a:off x="591125" y="1551614"/>
            <a:ext cx="3271707" cy="1860527"/>
            <a:chOff x="1083450" y="1217401"/>
            <a:chExt cx="3271707" cy="1860527"/>
          </a:xfrm>
        </p:grpSpPr>
        <p:grpSp>
          <p:nvGrpSpPr>
            <p:cNvPr id="869" name="Google Shape;869;p45"/>
            <p:cNvGrpSpPr/>
            <p:nvPr/>
          </p:nvGrpSpPr>
          <p:grpSpPr>
            <a:xfrm>
              <a:off x="1083450" y="1217401"/>
              <a:ext cx="3271707" cy="1860527"/>
              <a:chOff x="2405732" y="637799"/>
              <a:chExt cx="6025242" cy="1849798"/>
            </a:xfrm>
          </p:grpSpPr>
          <p:sp>
            <p:nvSpPr>
              <p:cNvPr id="870" name="Google Shape;870;p45"/>
              <p:cNvSpPr/>
              <p:nvPr/>
            </p:nvSpPr>
            <p:spPr>
              <a:xfrm>
                <a:off x="2405732" y="963597"/>
                <a:ext cx="6024900" cy="1524000"/>
              </a:xfrm>
              <a:prstGeom prst="rect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2406075" y="637799"/>
                <a:ext cx="6024900" cy="330300"/>
              </a:xfrm>
              <a:prstGeom prst="round2SameRect">
                <a:avLst>
                  <a:gd fmla="val 0" name="adj1"/>
                  <a:gd fmla="val 0" name="adj2"/>
                </a:avLst>
              </a:prstGeom>
              <a:solidFill>
                <a:srgbClr val="5F819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45"/>
            <p:cNvGrpSpPr/>
            <p:nvPr/>
          </p:nvGrpSpPr>
          <p:grpSpPr>
            <a:xfrm>
              <a:off x="3439778" y="1308429"/>
              <a:ext cx="784907" cy="155297"/>
              <a:chOff x="7189925" y="928775"/>
              <a:chExt cx="699000" cy="138300"/>
            </a:xfrm>
          </p:grpSpPr>
          <p:sp>
            <p:nvSpPr>
              <p:cNvPr id="873" name="Google Shape;873;p45"/>
              <p:cNvSpPr/>
              <p:nvPr/>
            </p:nvSpPr>
            <p:spPr>
              <a:xfrm>
                <a:off x="7189925" y="928775"/>
                <a:ext cx="138300" cy="138300"/>
              </a:xfrm>
              <a:prstGeom prst="ellipse">
                <a:avLst/>
              </a:prstGeom>
              <a:solidFill>
                <a:srgbClr val="A5B7C5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7470275" y="928775"/>
                <a:ext cx="138300" cy="138300"/>
              </a:xfrm>
              <a:prstGeom prst="ellipse">
                <a:avLst/>
              </a:prstGeom>
              <a:solidFill>
                <a:srgbClr val="D2D1FF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7750625" y="928775"/>
                <a:ext cx="138300" cy="138300"/>
              </a:xfrm>
              <a:prstGeom prst="ellipse">
                <a:avLst/>
              </a:prstGeom>
              <a:solidFill>
                <a:srgbClr val="CAF5F7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6" name="Google Shape;876;p45"/>
          <p:cNvGrpSpPr/>
          <p:nvPr/>
        </p:nvGrpSpPr>
        <p:grpSpPr>
          <a:xfrm>
            <a:off x="3280955" y="2601449"/>
            <a:ext cx="2582120" cy="1723260"/>
            <a:chOff x="402125" y="2673675"/>
            <a:chExt cx="1677900" cy="1119800"/>
          </a:xfrm>
        </p:grpSpPr>
        <p:sp>
          <p:nvSpPr>
            <p:cNvPr id="877" name="Google Shape;877;p45"/>
            <p:cNvSpPr/>
            <p:nvPr/>
          </p:nvSpPr>
          <p:spPr>
            <a:xfrm>
              <a:off x="1028700" y="3604750"/>
              <a:ext cx="407500" cy="164025"/>
            </a:xfrm>
            <a:custGeom>
              <a:rect b="b" l="l" r="r" t="t"/>
              <a:pathLst>
                <a:path extrusionOk="0" h="6561" w="16300">
                  <a:moveTo>
                    <a:pt x="14216" y="0"/>
                  </a:moveTo>
                  <a:lnTo>
                    <a:pt x="2048" y="36"/>
                  </a:lnTo>
                  <a:lnTo>
                    <a:pt x="0" y="6560"/>
                  </a:lnTo>
                  <a:lnTo>
                    <a:pt x="16300" y="6525"/>
                  </a:lnTo>
                  <a:lnTo>
                    <a:pt x="14216" y="0"/>
                  </a:ln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979575" y="3767550"/>
              <a:ext cx="505750" cy="25925"/>
            </a:xfrm>
            <a:custGeom>
              <a:rect b="b" l="l" r="r" t="t"/>
              <a:pathLst>
                <a:path extrusionOk="0" h="1037" w="20230">
                  <a:moveTo>
                    <a:pt x="19741" y="1"/>
                  </a:moveTo>
                  <a:lnTo>
                    <a:pt x="489" y="48"/>
                  </a:lnTo>
                  <a:cubicBezTo>
                    <a:pt x="227" y="60"/>
                    <a:pt x="0" y="275"/>
                    <a:pt x="0" y="548"/>
                  </a:cubicBezTo>
                  <a:cubicBezTo>
                    <a:pt x="12" y="810"/>
                    <a:pt x="227" y="1037"/>
                    <a:pt x="501" y="1037"/>
                  </a:cubicBezTo>
                  <a:lnTo>
                    <a:pt x="19741" y="977"/>
                  </a:lnTo>
                  <a:cubicBezTo>
                    <a:pt x="20003" y="977"/>
                    <a:pt x="20229" y="763"/>
                    <a:pt x="20229" y="489"/>
                  </a:cubicBezTo>
                  <a:cubicBezTo>
                    <a:pt x="20229" y="215"/>
                    <a:pt x="20003" y="1"/>
                    <a:pt x="19741" y="1"/>
                  </a:cubicBez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430700" y="2804050"/>
              <a:ext cx="1649325" cy="835850"/>
            </a:xfrm>
            <a:custGeom>
              <a:rect b="b" l="l" r="r" t="t"/>
              <a:pathLst>
                <a:path extrusionOk="0" h="33434" w="65973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AAD4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430700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AAD4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402425" y="2804050"/>
              <a:ext cx="1649025" cy="836125"/>
            </a:xfrm>
            <a:custGeom>
              <a:rect b="b" l="l" r="r" t="t"/>
              <a:pathLst>
                <a:path extrusionOk="0" h="33445" w="65961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E3E3E3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402125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1B0428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459275" y="2730825"/>
              <a:ext cx="1534725" cy="721550"/>
            </a:xfrm>
            <a:custGeom>
              <a:rect b="b" l="l" r="r" t="t"/>
              <a:pathLst>
                <a:path extrusionOk="0" h="28862" w="61389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7224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430700" y="2804050"/>
              <a:ext cx="1649325" cy="835850"/>
            </a:xfrm>
            <a:custGeom>
              <a:rect b="b" l="l" r="r" t="t"/>
              <a:pathLst>
                <a:path extrusionOk="0" h="33434" w="65973">
                  <a:moveTo>
                    <a:pt x="65878" y="0"/>
                  </a:moveTo>
                  <a:lnTo>
                    <a:pt x="0" y="179"/>
                  </a:lnTo>
                  <a:lnTo>
                    <a:pt x="96" y="32754"/>
                  </a:lnTo>
                  <a:cubicBezTo>
                    <a:pt x="96" y="33135"/>
                    <a:pt x="405" y="33433"/>
                    <a:pt x="774" y="33433"/>
                  </a:cubicBezTo>
                  <a:lnTo>
                    <a:pt x="65294" y="33266"/>
                  </a:lnTo>
                  <a:cubicBezTo>
                    <a:pt x="65663" y="33254"/>
                    <a:pt x="65973" y="32957"/>
                    <a:pt x="65961" y="32576"/>
                  </a:cubicBezTo>
                  <a:lnTo>
                    <a:pt x="65878" y="0"/>
                  </a:lnTo>
                  <a:close/>
                </a:path>
              </a:pathLst>
            </a:custGeom>
            <a:solidFill>
              <a:srgbClr val="5F819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30700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67"/>
                    <a:pt x="0" y="774"/>
                    <a:pt x="0" y="1524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46"/>
                  </a:lnTo>
                  <a:cubicBezTo>
                    <a:pt x="65866" y="596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402425" y="2804050"/>
              <a:ext cx="1649025" cy="836125"/>
            </a:xfrm>
            <a:custGeom>
              <a:rect b="b" l="l" r="r" t="t"/>
              <a:pathLst>
                <a:path extrusionOk="0" h="33445" w="65961">
                  <a:moveTo>
                    <a:pt x="65866" y="0"/>
                  </a:moveTo>
                  <a:lnTo>
                    <a:pt x="0" y="179"/>
                  </a:lnTo>
                  <a:lnTo>
                    <a:pt x="84" y="32766"/>
                  </a:lnTo>
                  <a:cubicBezTo>
                    <a:pt x="84" y="33135"/>
                    <a:pt x="393" y="33445"/>
                    <a:pt x="762" y="33445"/>
                  </a:cubicBezTo>
                  <a:lnTo>
                    <a:pt x="65282" y="33266"/>
                  </a:lnTo>
                  <a:cubicBezTo>
                    <a:pt x="65651" y="33266"/>
                    <a:pt x="65961" y="32957"/>
                    <a:pt x="65961" y="32588"/>
                  </a:cubicBezTo>
                  <a:lnTo>
                    <a:pt x="65866" y="0"/>
                  </a:ln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402125" y="2673675"/>
              <a:ext cx="1649025" cy="835850"/>
            </a:xfrm>
            <a:custGeom>
              <a:rect b="b" l="l" r="r" t="t"/>
              <a:pathLst>
                <a:path extrusionOk="0" h="33434" w="65961">
                  <a:moveTo>
                    <a:pt x="64508" y="0"/>
                  </a:moveTo>
                  <a:lnTo>
                    <a:pt x="1346" y="167"/>
                  </a:lnTo>
                  <a:cubicBezTo>
                    <a:pt x="596" y="179"/>
                    <a:pt x="0" y="786"/>
                    <a:pt x="0" y="1536"/>
                  </a:cubicBezTo>
                  <a:lnTo>
                    <a:pt x="84" y="33433"/>
                  </a:lnTo>
                  <a:lnTo>
                    <a:pt x="65961" y="33254"/>
                  </a:lnTo>
                  <a:lnTo>
                    <a:pt x="65866" y="1358"/>
                  </a:lnTo>
                  <a:cubicBezTo>
                    <a:pt x="65866" y="608"/>
                    <a:pt x="65259" y="0"/>
                    <a:pt x="64508" y="0"/>
                  </a:cubicBezTo>
                  <a:close/>
                </a:path>
              </a:pathLst>
            </a:custGeom>
            <a:solidFill>
              <a:srgbClr val="5F819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459275" y="2730825"/>
              <a:ext cx="1534725" cy="721550"/>
            </a:xfrm>
            <a:custGeom>
              <a:rect b="b" l="l" r="r" t="t"/>
              <a:pathLst>
                <a:path extrusionOk="0" h="28862" w="61389">
                  <a:moveTo>
                    <a:pt x="61306" y="0"/>
                  </a:moveTo>
                  <a:lnTo>
                    <a:pt x="0" y="167"/>
                  </a:lnTo>
                  <a:lnTo>
                    <a:pt x="72" y="28861"/>
                  </a:lnTo>
                  <a:lnTo>
                    <a:pt x="61389" y="28694"/>
                  </a:lnTo>
                  <a:lnTo>
                    <a:pt x="61306" y="0"/>
                  </a:ln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1195075" y="3540150"/>
              <a:ext cx="65500" cy="65200"/>
            </a:xfrm>
            <a:custGeom>
              <a:rect b="b" l="l" r="r" t="t"/>
              <a:pathLst>
                <a:path extrusionOk="0" h="2608" w="2620">
                  <a:moveTo>
                    <a:pt x="1332" y="0"/>
                  </a:moveTo>
                  <a:cubicBezTo>
                    <a:pt x="1325" y="0"/>
                    <a:pt x="1317" y="0"/>
                    <a:pt x="1310" y="0"/>
                  </a:cubicBezTo>
                  <a:cubicBezTo>
                    <a:pt x="584" y="0"/>
                    <a:pt x="1" y="584"/>
                    <a:pt x="1" y="1298"/>
                  </a:cubicBezTo>
                  <a:cubicBezTo>
                    <a:pt x="13" y="2024"/>
                    <a:pt x="596" y="2608"/>
                    <a:pt x="1310" y="2608"/>
                  </a:cubicBezTo>
                  <a:cubicBezTo>
                    <a:pt x="2037" y="2608"/>
                    <a:pt x="2620" y="2013"/>
                    <a:pt x="2620" y="1298"/>
                  </a:cubicBezTo>
                  <a:cubicBezTo>
                    <a:pt x="2608" y="579"/>
                    <a:pt x="2036" y="0"/>
                    <a:pt x="1332" y="0"/>
                  </a:cubicBezTo>
                  <a:close/>
                </a:path>
              </a:pathLst>
            </a:custGeom>
            <a:solidFill>
              <a:srgbClr val="A5B7C5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676275" y="2821900"/>
              <a:ext cx="717375" cy="412875"/>
            </a:xfrm>
            <a:custGeom>
              <a:rect b="b" l="l" r="r" t="t"/>
              <a:pathLst>
                <a:path extrusionOk="0" h="16515" w="28695">
                  <a:moveTo>
                    <a:pt x="27765" y="1"/>
                  </a:moveTo>
                  <a:lnTo>
                    <a:pt x="845" y="346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191" y="15669"/>
                  </a:lnTo>
                  <a:cubicBezTo>
                    <a:pt x="202" y="16146"/>
                    <a:pt x="595" y="16515"/>
                    <a:pt x="1060" y="16515"/>
                  </a:cubicBezTo>
                  <a:lnTo>
                    <a:pt x="12716" y="16360"/>
                  </a:lnTo>
                  <a:lnTo>
                    <a:pt x="12585" y="6632"/>
                  </a:lnTo>
                  <a:cubicBezTo>
                    <a:pt x="12585" y="6168"/>
                    <a:pt x="12966" y="5775"/>
                    <a:pt x="13430" y="5775"/>
                  </a:cubicBezTo>
                  <a:lnTo>
                    <a:pt x="28694" y="5573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65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676275" y="2821900"/>
              <a:ext cx="716175" cy="55100"/>
            </a:xfrm>
            <a:custGeom>
              <a:rect b="b" l="l" r="r" t="t"/>
              <a:pathLst>
                <a:path extrusionOk="0" h="2204" w="28647">
                  <a:moveTo>
                    <a:pt x="27777" y="1"/>
                  </a:moveTo>
                  <a:lnTo>
                    <a:pt x="845" y="358"/>
                  </a:lnTo>
                  <a:cubicBezTo>
                    <a:pt x="381" y="358"/>
                    <a:pt x="0" y="751"/>
                    <a:pt x="12" y="1215"/>
                  </a:cubicBezTo>
                  <a:lnTo>
                    <a:pt x="24" y="2203"/>
                  </a:lnTo>
                  <a:lnTo>
                    <a:pt x="28646" y="1834"/>
                  </a:lnTo>
                  <a:lnTo>
                    <a:pt x="28635" y="846"/>
                  </a:lnTo>
                  <a:cubicBezTo>
                    <a:pt x="28623" y="382"/>
                    <a:pt x="28242" y="1"/>
                    <a:pt x="27777" y="1"/>
                  </a:cubicBez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990875" y="2957350"/>
              <a:ext cx="720650" cy="413150"/>
            </a:xfrm>
            <a:custGeom>
              <a:rect b="b" l="l" r="r" t="t"/>
              <a:pathLst>
                <a:path extrusionOk="0" h="16526" w="28826">
                  <a:moveTo>
                    <a:pt x="28231" y="0"/>
                  </a:moveTo>
                  <a:lnTo>
                    <a:pt x="382" y="369"/>
                  </a:lnTo>
                  <a:cubicBezTo>
                    <a:pt x="168" y="369"/>
                    <a:pt x="1" y="536"/>
                    <a:pt x="1" y="750"/>
                  </a:cubicBezTo>
                  <a:lnTo>
                    <a:pt x="203" y="16145"/>
                  </a:lnTo>
                  <a:cubicBezTo>
                    <a:pt x="203" y="16359"/>
                    <a:pt x="370" y="16526"/>
                    <a:pt x="584" y="16526"/>
                  </a:cubicBezTo>
                  <a:lnTo>
                    <a:pt x="28445" y="16169"/>
                  </a:lnTo>
                  <a:cubicBezTo>
                    <a:pt x="28647" y="16169"/>
                    <a:pt x="28826" y="15990"/>
                    <a:pt x="28814" y="15776"/>
                  </a:cubicBezTo>
                  <a:lnTo>
                    <a:pt x="28624" y="381"/>
                  </a:lnTo>
                  <a:cubicBezTo>
                    <a:pt x="28624" y="167"/>
                    <a:pt x="28445" y="0"/>
                    <a:pt x="2823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990875" y="2957350"/>
              <a:ext cx="715900" cy="55375"/>
            </a:xfrm>
            <a:custGeom>
              <a:rect b="b" l="l" r="r" t="t"/>
              <a:pathLst>
                <a:path extrusionOk="0" fill="none" h="2215" w="28636">
                  <a:moveTo>
                    <a:pt x="28635" y="1846"/>
                  </a:moveTo>
                  <a:lnTo>
                    <a:pt x="28624" y="845"/>
                  </a:lnTo>
                  <a:cubicBezTo>
                    <a:pt x="28624" y="381"/>
                    <a:pt x="28231" y="0"/>
                    <a:pt x="27766" y="12"/>
                  </a:cubicBezTo>
                  <a:lnTo>
                    <a:pt x="846" y="357"/>
                  </a:lnTo>
                  <a:cubicBezTo>
                    <a:pt x="382" y="369"/>
                    <a:pt x="1" y="750"/>
                    <a:pt x="1" y="1214"/>
                  </a:cubicBezTo>
                  <a:lnTo>
                    <a:pt x="13" y="2215"/>
                  </a:lnTo>
                  <a:close/>
                </a:path>
              </a:pathLst>
            </a:custGeom>
            <a:solidFill>
              <a:srgbClr val="ADEDF0"/>
            </a:solidFill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1333775" y="3098000"/>
              <a:ext cx="23250" cy="48150"/>
            </a:xfrm>
            <a:custGeom>
              <a:rect b="b" l="l" r="r" t="t"/>
              <a:pathLst>
                <a:path extrusionOk="0" h="1926" w="930">
                  <a:moveTo>
                    <a:pt x="393" y="0"/>
                  </a:moveTo>
                  <a:cubicBezTo>
                    <a:pt x="374" y="0"/>
                    <a:pt x="354" y="2"/>
                    <a:pt x="334" y="6"/>
                  </a:cubicBezTo>
                  <a:cubicBezTo>
                    <a:pt x="132" y="29"/>
                    <a:pt x="1" y="208"/>
                    <a:pt x="25" y="410"/>
                  </a:cubicBezTo>
                  <a:lnTo>
                    <a:pt x="191" y="1613"/>
                  </a:lnTo>
                  <a:cubicBezTo>
                    <a:pt x="224" y="1800"/>
                    <a:pt x="379" y="1925"/>
                    <a:pt x="552" y="1925"/>
                  </a:cubicBezTo>
                  <a:cubicBezTo>
                    <a:pt x="566" y="1925"/>
                    <a:pt x="581" y="1924"/>
                    <a:pt x="596" y="1923"/>
                  </a:cubicBezTo>
                  <a:cubicBezTo>
                    <a:pt x="799" y="1899"/>
                    <a:pt x="930" y="1720"/>
                    <a:pt x="906" y="1518"/>
                  </a:cubicBezTo>
                  <a:lnTo>
                    <a:pt x="739" y="303"/>
                  </a:lnTo>
                  <a:cubicBezTo>
                    <a:pt x="707" y="133"/>
                    <a:pt x="560" y="0"/>
                    <a:pt x="393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1351350" y="3223075"/>
              <a:ext cx="23250" cy="48375"/>
            </a:xfrm>
            <a:custGeom>
              <a:rect b="b" l="l" r="r" t="t"/>
              <a:pathLst>
                <a:path extrusionOk="0" h="1935" w="930">
                  <a:moveTo>
                    <a:pt x="378" y="1"/>
                  </a:moveTo>
                  <a:cubicBezTo>
                    <a:pt x="364" y="1"/>
                    <a:pt x="349" y="1"/>
                    <a:pt x="334" y="3"/>
                  </a:cubicBezTo>
                  <a:cubicBezTo>
                    <a:pt x="131" y="39"/>
                    <a:pt x="0" y="218"/>
                    <a:pt x="24" y="408"/>
                  </a:cubicBezTo>
                  <a:lnTo>
                    <a:pt x="203" y="1623"/>
                  </a:lnTo>
                  <a:cubicBezTo>
                    <a:pt x="225" y="1799"/>
                    <a:pt x="380" y="1935"/>
                    <a:pt x="563" y="1935"/>
                  </a:cubicBezTo>
                  <a:cubicBezTo>
                    <a:pt x="578" y="1935"/>
                    <a:pt x="593" y="1934"/>
                    <a:pt x="608" y="1932"/>
                  </a:cubicBezTo>
                  <a:cubicBezTo>
                    <a:pt x="798" y="1896"/>
                    <a:pt x="929" y="1718"/>
                    <a:pt x="905" y="1515"/>
                  </a:cubicBezTo>
                  <a:lnTo>
                    <a:pt x="739" y="313"/>
                  </a:lnTo>
                  <a:cubicBezTo>
                    <a:pt x="706" y="126"/>
                    <a:pt x="551" y="1"/>
                    <a:pt x="378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1392125" y="3164725"/>
              <a:ext cx="49425" cy="22200"/>
            </a:xfrm>
            <a:custGeom>
              <a:rect b="b" l="l" r="r" t="t"/>
              <a:pathLst>
                <a:path extrusionOk="0" h="888" w="1977">
                  <a:moveTo>
                    <a:pt x="1593" y="1"/>
                  </a:moveTo>
                  <a:cubicBezTo>
                    <a:pt x="1578" y="1"/>
                    <a:pt x="1563" y="2"/>
                    <a:pt x="1548" y="4"/>
                  </a:cubicBezTo>
                  <a:lnTo>
                    <a:pt x="334" y="170"/>
                  </a:lnTo>
                  <a:cubicBezTo>
                    <a:pt x="132" y="206"/>
                    <a:pt x="1" y="385"/>
                    <a:pt x="24" y="575"/>
                  </a:cubicBezTo>
                  <a:cubicBezTo>
                    <a:pt x="57" y="762"/>
                    <a:pt x="211" y="888"/>
                    <a:pt x="385" y="888"/>
                  </a:cubicBezTo>
                  <a:cubicBezTo>
                    <a:pt x="399" y="888"/>
                    <a:pt x="414" y="887"/>
                    <a:pt x="429" y="885"/>
                  </a:cubicBezTo>
                  <a:lnTo>
                    <a:pt x="1644" y="718"/>
                  </a:lnTo>
                  <a:cubicBezTo>
                    <a:pt x="1834" y="694"/>
                    <a:pt x="1977" y="504"/>
                    <a:pt x="1953" y="313"/>
                  </a:cubicBezTo>
                  <a:cubicBezTo>
                    <a:pt x="1920" y="127"/>
                    <a:pt x="1766" y="1"/>
                    <a:pt x="1593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1267100" y="3182300"/>
              <a:ext cx="49150" cy="22175"/>
            </a:xfrm>
            <a:custGeom>
              <a:rect b="b" l="l" r="r" t="t"/>
              <a:pathLst>
                <a:path extrusionOk="0" h="887" w="1966">
                  <a:moveTo>
                    <a:pt x="1584" y="0"/>
                  </a:moveTo>
                  <a:cubicBezTo>
                    <a:pt x="1568" y="0"/>
                    <a:pt x="1553" y="1"/>
                    <a:pt x="1537" y="3"/>
                  </a:cubicBezTo>
                  <a:lnTo>
                    <a:pt x="322" y="170"/>
                  </a:lnTo>
                  <a:cubicBezTo>
                    <a:pt x="132" y="206"/>
                    <a:pt x="1" y="384"/>
                    <a:pt x="25" y="587"/>
                  </a:cubicBezTo>
                  <a:cubicBezTo>
                    <a:pt x="47" y="762"/>
                    <a:pt x="200" y="887"/>
                    <a:pt x="382" y="887"/>
                  </a:cubicBezTo>
                  <a:cubicBezTo>
                    <a:pt x="398" y="887"/>
                    <a:pt x="414" y="886"/>
                    <a:pt x="430" y="884"/>
                  </a:cubicBezTo>
                  <a:lnTo>
                    <a:pt x="1632" y="718"/>
                  </a:lnTo>
                  <a:cubicBezTo>
                    <a:pt x="1834" y="694"/>
                    <a:pt x="1965" y="503"/>
                    <a:pt x="1942" y="313"/>
                  </a:cubicBezTo>
                  <a:cubicBezTo>
                    <a:pt x="1920" y="126"/>
                    <a:pt x="1766" y="0"/>
                    <a:pt x="1584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1373075" y="3113025"/>
              <a:ext cx="38425" cy="42350"/>
            </a:xfrm>
            <a:custGeom>
              <a:rect b="b" l="l" r="r" t="t"/>
              <a:pathLst>
                <a:path extrusionOk="0" h="1694" w="1537">
                  <a:moveTo>
                    <a:pt x="1138" y="1"/>
                  </a:moveTo>
                  <a:cubicBezTo>
                    <a:pt x="1026" y="1"/>
                    <a:pt x="917" y="51"/>
                    <a:pt x="846" y="143"/>
                  </a:cubicBezTo>
                  <a:lnTo>
                    <a:pt x="120" y="1119"/>
                  </a:lnTo>
                  <a:cubicBezTo>
                    <a:pt x="1" y="1274"/>
                    <a:pt x="24" y="1500"/>
                    <a:pt x="191" y="1619"/>
                  </a:cubicBezTo>
                  <a:cubicBezTo>
                    <a:pt x="251" y="1669"/>
                    <a:pt x="327" y="1694"/>
                    <a:pt x="405" y="1694"/>
                  </a:cubicBezTo>
                  <a:cubicBezTo>
                    <a:pt x="421" y="1694"/>
                    <a:pt x="437" y="1693"/>
                    <a:pt x="453" y="1691"/>
                  </a:cubicBezTo>
                  <a:cubicBezTo>
                    <a:pt x="536" y="1679"/>
                    <a:pt x="632" y="1631"/>
                    <a:pt x="691" y="1548"/>
                  </a:cubicBezTo>
                  <a:lnTo>
                    <a:pt x="1417" y="571"/>
                  </a:lnTo>
                  <a:cubicBezTo>
                    <a:pt x="1536" y="417"/>
                    <a:pt x="1513" y="190"/>
                    <a:pt x="1358" y="71"/>
                  </a:cubicBezTo>
                  <a:cubicBezTo>
                    <a:pt x="1291" y="23"/>
                    <a:pt x="1214" y="1"/>
                    <a:pt x="1138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1296875" y="3213925"/>
              <a:ext cx="38725" cy="42350"/>
            </a:xfrm>
            <a:custGeom>
              <a:rect b="b" l="l" r="r" t="t"/>
              <a:pathLst>
                <a:path extrusionOk="0" h="1694" w="1549">
                  <a:moveTo>
                    <a:pt x="1147" y="1"/>
                  </a:moveTo>
                  <a:cubicBezTo>
                    <a:pt x="1038" y="1"/>
                    <a:pt x="929" y="51"/>
                    <a:pt x="858" y="143"/>
                  </a:cubicBezTo>
                  <a:lnTo>
                    <a:pt x="120" y="1119"/>
                  </a:lnTo>
                  <a:cubicBezTo>
                    <a:pt x="1" y="1274"/>
                    <a:pt x="36" y="1500"/>
                    <a:pt x="191" y="1619"/>
                  </a:cubicBezTo>
                  <a:cubicBezTo>
                    <a:pt x="260" y="1669"/>
                    <a:pt x="338" y="1694"/>
                    <a:pt x="410" y="1694"/>
                  </a:cubicBezTo>
                  <a:cubicBezTo>
                    <a:pt x="425" y="1694"/>
                    <a:pt x="439" y="1693"/>
                    <a:pt x="453" y="1691"/>
                  </a:cubicBezTo>
                  <a:cubicBezTo>
                    <a:pt x="548" y="1679"/>
                    <a:pt x="632" y="1631"/>
                    <a:pt x="691" y="1548"/>
                  </a:cubicBezTo>
                  <a:lnTo>
                    <a:pt x="1429" y="572"/>
                  </a:lnTo>
                  <a:cubicBezTo>
                    <a:pt x="1548" y="417"/>
                    <a:pt x="1513" y="191"/>
                    <a:pt x="1358" y="72"/>
                  </a:cubicBezTo>
                  <a:cubicBezTo>
                    <a:pt x="1295" y="24"/>
                    <a:pt x="1221" y="1"/>
                    <a:pt x="1147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1382300" y="3204600"/>
              <a:ext cx="44675" cy="36200"/>
            </a:xfrm>
            <a:custGeom>
              <a:rect b="b" l="l" r="r" t="t"/>
              <a:pathLst>
                <a:path extrusionOk="0" h="1448" w="1787">
                  <a:moveTo>
                    <a:pt x="398" y="0"/>
                  </a:moveTo>
                  <a:cubicBezTo>
                    <a:pt x="292" y="0"/>
                    <a:pt x="188" y="46"/>
                    <a:pt x="120" y="135"/>
                  </a:cubicBezTo>
                  <a:cubicBezTo>
                    <a:pt x="1" y="302"/>
                    <a:pt x="36" y="528"/>
                    <a:pt x="191" y="647"/>
                  </a:cubicBezTo>
                  <a:lnTo>
                    <a:pt x="1167" y="1373"/>
                  </a:lnTo>
                  <a:cubicBezTo>
                    <a:pt x="1237" y="1423"/>
                    <a:pt x="1315" y="1448"/>
                    <a:pt x="1387" y="1448"/>
                  </a:cubicBezTo>
                  <a:cubicBezTo>
                    <a:pt x="1401" y="1448"/>
                    <a:pt x="1415" y="1447"/>
                    <a:pt x="1429" y="1445"/>
                  </a:cubicBezTo>
                  <a:cubicBezTo>
                    <a:pt x="1525" y="1433"/>
                    <a:pt x="1608" y="1385"/>
                    <a:pt x="1668" y="1314"/>
                  </a:cubicBezTo>
                  <a:cubicBezTo>
                    <a:pt x="1787" y="1147"/>
                    <a:pt x="1763" y="921"/>
                    <a:pt x="1596" y="802"/>
                  </a:cubicBezTo>
                  <a:lnTo>
                    <a:pt x="620" y="76"/>
                  </a:lnTo>
                  <a:cubicBezTo>
                    <a:pt x="554" y="25"/>
                    <a:pt x="476" y="0"/>
                    <a:pt x="398" y="0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1281400" y="3128500"/>
              <a:ext cx="44675" cy="36400"/>
            </a:xfrm>
            <a:custGeom>
              <a:rect b="b" l="l" r="r" t="t"/>
              <a:pathLst>
                <a:path extrusionOk="0" h="1456" w="1787">
                  <a:moveTo>
                    <a:pt x="409" y="1"/>
                  </a:moveTo>
                  <a:cubicBezTo>
                    <a:pt x="300" y="1"/>
                    <a:pt x="191" y="51"/>
                    <a:pt x="119" y="143"/>
                  </a:cubicBezTo>
                  <a:cubicBezTo>
                    <a:pt x="0" y="298"/>
                    <a:pt x="36" y="524"/>
                    <a:pt x="191" y="643"/>
                  </a:cubicBezTo>
                  <a:lnTo>
                    <a:pt x="1167" y="1381"/>
                  </a:lnTo>
                  <a:cubicBezTo>
                    <a:pt x="1237" y="1431"/>
                    <a:pt x="1314" y="1456"/>
                    <a:pt x="1387" y="1456"/>
                  </a:cubicBezTo>
                  <a:cubicBezTo>
                    <a:pt x="1401" y="1456"/>
                    <a:pt x="1415" y="1455"/>
                    <a:pt x="1429" y="1453"/>
                  </a:cubicBezTo>
                  <a:cubicBezTo>
                    <a:pt x="1524" y="1429"/>
                    <a:pt x="1608" y="1393"/>
                    <a:pt x="1667" y="1310"/>
                  </a:cubicBezTo>
                  <a:cubicBezTo>
                    <a:pt x="1786" y="1155"/>
                    <a:pt x="1763" y="929"/>
                    <a:pt x="1596" y="810"/>
                  </a:cubicBezTo>
                  <a:lnTo>
                    <a:pt x="620" y="72"/>
                  </a:lnTo>
                  <a:cubicBezTo>
                    <a:pt x="557" y="24"/>
                    <a:pt x="483" y="1"/>
                    <a:pt x="409" y="1"/>
                  </a:cubicBezTo>
                  <a:close/>
                </a:path>
              </a:pathLst>
            </a:custGeom>
            <a:solidFill>
              <a:srgbClr val="A7BB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45"/>
          <p:cNvGrpSpPr/>
          <p:nvPr/>
        </p:nvGrpSpPr>
        <p:grpSpPr>
          <a:xfrm>
            <a:off x="3077825" y="2196500"/>
            <a:ext cx="675900" cy="809700"/>
            <a:chOff x="1970600" y="969525"/>
            <a:chExt cx="675900" cy="809700"/>
          </a:xfrm>
        </p:grpSpPr>
        <p:sp>
          <p:nvSpPr>
            <p:cNvPr id="903" name="Google Shape;903;p4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A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05" name="Google Shape;905;p45"/>
          <p:cNvGrpSpPr/>
          <p:nvPr/>
        </p:nvGrpSpPr>
        <p:grpSpPr>
          <a:xfrm>
            <a:off x="3077825" y="3655000"/>
            <a:ext cx="675900" cy="809700"/>
            <a:chOff x="1970600" y="969525"/>
            <a:chExt cx="675900" cy="809700"/>
          </a:xfrm>
        </p:grpSpPr>
        <p:sp>
          <p:nvSpPr>
            <p:cNvPr id="906" name="Google Shape;906;p4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08" name="Google Shape;908;p45"/>
          <p:cNvGrpSpPr/>
          <p:nvPr/>
        </p:nvGrpSpPr>
        <p:grpSpPr>
          <a:xfrm>
            <a:off x="5390275" y="2196500"/>
            <a:ext cx="675900" cy="809700"/>
            <a:chOff x="1970600" y="969525"/>
            <a:chExt cx="675900" cy="809700"/>
          </a:xfrm>
        </p:grpSpPr>
        <p:sp>
          <p:nvSpPr>
            <p:cNvPr id="909" name="Google Shape;909;p4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911" name="Google Shape;911;p45"/>
          <p:cNvGrpSpPr/>
          <p:nvPr/>
        </p:nvGrpSpPr>
        <p:grpSpPr>
          <a:xfrm>
            <a:off x="5390275" y="3655000"/>
            <a:ext cx="675900" cy="809700"/>
            <a:chOff x="1970600" y="969525"/>
            <a:chExt cx="675900" cy="809700"/>
          </a:xfrm>
        </p:grpSpPr>
        <p:sp>
          <p:nvSpPr>
            <p:cNvPr id="912" name="Google Shape;912;p45"/>
            <p:cNvSpPr/>
            <p:nvPr/>
          </p:nvSpPr>
          <p:spPr>
            <a:xfrm>
              <a:off x="1970600" y="11033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A7BBFE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520000" dist="76200">
                <a:srgbClr val="FFFFFF">
                  <a:alpha val="1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1970600" y="969525"/>
              <a:ext cx="675900" cy="675900"/>
            </a:xfrm>
            <a:prstGeom prst="roundRect">
              <a:avLst>
                <a:gd fmla="val 10841" name="adj"/>
              </a:avLst>
            </a:prstGeom>
            <a:solidFill>
              <a:srgbClr val="D2D1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FFFFFF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D</a:t>
              </a:r>
              <a:endParaRPr sz="24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914" name="Google Shape;914;p45"/>
          <p:cNvSpPr txBox="1"/>
          <p:nvPr/>
        </p:nvSpPr>
        <p:spPr>
          <a:xfrm>
            <a:off x="591113" y="3934745"/>
            <a:ext cx="22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orientado a objetos que cuenta con ciertas partes funcionales. </a:t>
            </a:r>
            <a:endParaRPr sz="1500">
              <a:solidFill>
                <a:schemeClr val="dk1"/>
              </a:solidFill>
              <a:latin typeface="Karla Medium"/>
              <a:ea typeface="Karla Medium"/>
              <a:cs typeface="Karla Medium"/>
              <a:sym typeface="Karla Medium"/>
            </a:endParaRPr>
          </a:p>
        </p:txBody>
      </p:sp>
      <p:sp>
        <p:nvSpPr>
          <p:cNvPr id="915" name="Google Shape;915;p45"/>
          <p:cNvSpPr txBox="1"/>
          <p:nvPr/>
        </p:nvSpPr>
        <p:spPr>
          <a:xfrm>
            <a:off x="591113" y="2019979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276C8B"/>
                </a:solidFill>
                <a:latin typeface="Fredoka One"/>
                <a:ea typeface="Fredoka One"/>
                <a:cs typeface="Fredoka One"/>
                <a:sym typeface="Fredoka One"/>
              </a:rPr>
              <a:t>Historia</a:t>
            </a:r>
            <a:endParaRPr sz="2000">
              <a:solidFill>
                <a:srgbClr val="276C8B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16" name="Google Shape;916;p45"/>
          <p:cNvSpPr txBox="1"/>
          <p:nvPr/>
        </p:nvSpPr>
        <p:spPr>
          <a:xfrm>
            <a:off x="591125" y="2412500"/>
            <a:ext cx="238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Fue creado por JetBrains a partir del año 2011. Su lanzamiento al público se llevó a cabo en febrero de 2016.</a:t>
            </a:r>
            <a:endParaRPr sz="11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45"/>
          <p:cNvSpPr txBox="1"/>
          <p:nvPr/>
        </p:nvSpPr>
        <p:spPr>
          <a:xfrm>
            <a:off x="6283075" y="2019975"/>
            <a:ext cx="234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8B1BD"/>
                </a:solidFill>
                <a:latin typeface="Fredoka One"/>
                <a:ea typeface="Fredoka One"/>
                <a:cs typeface="Fredoka One"/>
                <a:sym typeface="Fredoka One"/>
              </a:rPr>
              <a:t>Es compatible</a:t>
            </a:r>
            <a:endParaRPr sz="2000">
              <a:solidFill>
                <a:srgbClr val="88B1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18" name="Google Shape;918;p45"/>
          <p:cNvSpPr txBox="1"/>
          <p:nvPr/>
        </p:nvSpPr>
        <p:spPr>
          <a:xfrm>
            <a:off x="6283087" y="2412463"/>
            <a:ext cx="226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 todas las plataformas Java.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45"/>
          <p:cNvSpPr txBox="1"/>
          <p:nvPr/>
        </p:nvSpPr>
        <p:spPr>
          <a:xfrm>
            <a:off x="591113" y="3535477"/>
            <a:ext cx="226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8B1BD"/>
                </a:solidFill>
                <a:latin typeface="Fredoka One"/>
                <a:ea typeface="Fredoka One"/>
                <a:cs typeface="Fredoka One"/>
                <a:sym typeface="Fredoka One"/>
              </a:rPr>
              <a:t>Es un lenguaje</a:t>
            </a:r>
            <a:endParaRPr sz="2000">
              <a:solidFill>
                <a:srgbClr val="88B1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920" name="Google Shape;920;p45"/>
          <p:cNvSpPr txBox="1"/>
          <p:nvPr/>
        </p:nvSpPr>
        <p:spPr>
          <a:xfrm>
            <a:off x="6206899" y="3470175"/>
            <a:ext cx="2428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Su crecimiento fue tan impresionante , que en 2017, Google anunció que Kotlin sería un lenguaje oficial para desarrollar aplicaciones Android junto con Java.</a:t>
            </a:r>
            <a:endParaRPr sz="12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45"/>
          <p:cNvSpPr/>
          <p:nvPr/>
        </p:nvSpPr>
        <p:spPr>
          <a:xfrm rot="1916488">
            <a:off x="4129439" y="3568587"/>
            <a:ext cx="313579" cy="426374"/>
          </a:xfrm>
          <a:prstGeom prst="upArrow">
            <a:avLst>
              <a:gd fmla="val 25005" name="adj1"/>
              <a:gd fmla="val 100000" name="adj2"/>
            </a:avLst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85725">
              <a:srgbClr val="FFFFFF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5"/>
          <p:cNvSpPr/>
          <p:nvPr/>
        </p:nvSpPr>
        <p:spPr>
          <a:xfrm>
            <a:off x="3862822" y="4562701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5"/>
          <p:cNvSpPr/>
          <p:nvPr/>
        </p:nvSpPr>
        <p:spPr>
          <a:xfrm>
            <a:off x="7943810" y="186136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5"/>
          <p:cNvSpPr/>
          <p:nvPr/>
        </p:nvSpPr>
        <p:spPr>
          <a:xfrm>
            <a:off x="734597" y="3295501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5"/>
          <p:cNvSpPr/>
          <p:nvPr/>
        </p:nvSpPr>
        <p:spPr>
          <a:xfrm>
            <a:off x="5054910" y="1462363"/>
            <a:ext cx="299490" cy="335145"/>
          </a:xfrm>
          <a:custGeom>
            <a:rect b="b" l="l" r="r" t="t"/>
            <a:pathLst>
              <a:path extrusionOk="0" h="4332" w="3871">
                <a:moveTo>
                  <a:pt x="1942" y="1"/>
                </a:moveTo>
                <a:cubicBezTo>
                  <a:pt x="1894" y="1"/>
                  <a:pt x="1846" y="24"/>
                  <a:pt x="1823" y="72"/>
                </a:cubicBezTo>
                <a:cubicBezTo>
                  <a:pt x="1596" y="572"/>
                  <a:pt x="1513" y="1167"/>
                  <a:pt x="1465" y="1703"/>
                </a:cubicBezTo>
                <a:cubicBezTo>
                  <a:pt x="1001" y="1739"/>
                  <a:pt x="513" y="1834"/>
                  <a:pt x="108" y="2037"/>
                </a:cubicBezTo>
                <a:cubicBezTo>
                  <a:pt x="1" y="2084"/>
                  <a:pt x="1" y="2239"/>
                  <a:pt x="108" y="2299"/>
                </a:cubicBezTo>
                <a:cubicBezTo>
                  <a:pt x="513" y="2501"/>
                  <a:pt x="1001" y="2596"/>
                  <a:pt x="1465" y="2632"/>
                </a:cubicBezTo>
                <a:cubicBezTo>
                  <a:pt x="1513" y="3215"/>
                  <a:pt x="1704" y="4239"/>
                  <a:pt x="1882" y="4323"/>
                </a:cubicBezTo>
                <a:cubicBezTo>
                  <a:pt x="1899" y="4328"/>
                  <a:pt x="1917" y="4331"/>
                  <a:pt x="1934" y="4331"/>
                </a:cubicBezTo>
                <a:cubicBezTo>
                  <a:pt x="1986" y="4331"/>
                  <a:pt x="2034" y="4302"/>
                  <a:pt x="2061" y="4239"/>
                </a:cubicBezTo>
                <a:cubicBezTo>
                  <a:pt x="2287" y="3751"/>
                  <a:pt x="2370" y="3156"/>
                  <a:pt x="2406" y="2620"/>
                </a:cubicBezTo>
                <a:cubicBezTo>
                  <a:pt x="2858" y="2572"/>
                  <a:pt x="3347" y="2477"/>
                  <a:pt x="3751" y="2275"/>
                </a:cubicBezTo>
                <a:cubicBezTo>
                  <a:pt x="3787" y="2263"/>
                  <a:pt x="3799" y="2251"/>
                  <a:pt x="3811" y="2215"/>
                </a:cubicBezTo>
                <a:cubicBezTo>
                  <a:pt x="3870" y="2144"/>
                  <a:pt x="3847" y="2072"/>
                  <a:pt x="3787" y="2037"/>
                </a:cubicBezTo>
                <a:cubicBezTo>
                  <a:pt x="3382" y="1834"/>
                  <a:pt x="2882" y="1727"/>
                  <a:pt x="2418" y="1703"/>
                </a:cubicBezTo>
                <a:cubicBezTo>
                  <a:pt x="2382" y="1167"/>
                  <a:pt x="2287" y="572"/>
                  <a:pt x="2061" y="72"/>
                </a:cubicBezTo>
                <a:cubicBezTo>
                  <a:pt x="2037" y="24"/>
                  <a:pt x="1989" y="1"/>
                  <a:pt x="19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45"/>
          <p:cNvPicPr preferRelativeResize="0"/>
          <p:nvPr/>
        </p:nvPicPr>
        <p:blipFill rotWithShape="1">
          <a:blip r:embed="rId3">
            <a:alphaModFix/>
          </a:blip>
          <a:srcRect b="0" l="2883" r="2883" t="0"/>
          <a:stretch/>
        </p:blipFill>
        <p:spPr>
          <a:xfrm>
            <a:off x="7159538" y="296352"/>
            <a:ext cx="1922826" cy="1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/>
          <p:nvPr>
            <p:ph type="title"/>
          </p:nvPr>
        </p:nvSpPr>
        <p:spPr>
          <a:xfrm>
            <a:off x="387900" y="337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BNF: Puntos claves</a:t>
            </a:r>
            <a:endParaRPr/>
          </a:p>
        </p:txBody>
      </p:sp>
      <p:sp>
        <p:nvSpPr>
          <p:cNvPr id="932" name="Google Shape;932;p46"/>
          <p:cNvSpPr/>
          <p:nvPr/>
        </p:nvSpPr>
        <p:spPr>
          <a:xfrm>
            <a:off x="6176246" y="1531878"/>
            <a:ext cx="745800" cy="745800"/>
          </a:xfrm>
          <a:prstGeom prst="ellipse">
            <a:avLst/>
          </a:prstGeom>
          <a:solidFill>
            <a:srgbClr val="AEE2F4">
              <a:alpha val="30820"/>
            </a:srgbClr>
          </a:solidFill>
          <a:ln cap="flat" cmpd="sng" w="9525">
            <a:solidFill>
              <a:srgbClr val="356B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2222077" y="1531878"/>
            <a:ext cx="745800" cy="745800"/>
          </a:xfrm>
          <a:prstGeom prst="ellipse">
            <a:avLst/>
          </a:prstGeom>
          <a:solidFill>
            <a:srgbClr val="AEE2F4">
              <a:alpha val="30820"/>
            </a:srgbClr>
          </a:solidFill>
          <a:ln cap="flat" cmpd="sng" w="9525">
            <a:solidFill>
              <a:srgbClr val="356B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/>
        </p:nvSpPr>
        <p:spPr>
          <a:xfrm>
            <a:off x="4664075" y="2898425"/>
            <a:ext cx="360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uestra una sintaxis más moderna y expresiva para la declaración de clases.</a:t>
            </a:r>
            <a:endParaRPr>
              <a:solidFill>
                <a:srgbClr val="00375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5" name="Google Shape;935;p46"/>
          <p:cNvSpPr txBox="1"/>
          <p:nvPr/>
        </p:nvSpPr>
        <p:spPr>
          <a:xfrm>
            <a:off x="870214" y="2898425"/>
            <a:ext cx="3449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sintaxis es más rígida y tradicional. Describe la declaración de clases con palabras claves.</a:t>
            </a:r>
            <a:endParaRPr sz="1000">
              <a:solidFill>
                <a:srgbClr val="00375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6" name="Google Shape;936;p46"/>
          <p:cNvSpPr txBox="1"/>
          <p:nvPr/>
        </p:nvSpPr>
        <p:spPr>
          <a:xfrm>
            <a:off x="4824384" y="2490473"/>
            <a:ext cx="3449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7B9EB1"/>
                </a:solidFill>
                <a:latin typeface="Montserrat"/>
                <a:ea typeface="Montserrat"/>
                <a:cs typeface="Montserrat"/>
                <a:sym typeface="Montserrat"/>
              </a:rPr>
              <a:t>Kotlin</a:t>
            </a:r>
            <a:endParaRPr b="1" sz="2000">
              <a:solidFill>
                <a:srgbClr val="7B9E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7" name="Google Shape;937;p46"/>
          <p:cNvSpPr txBox="1"/>
          <p:nvPr/>
        </p:nvSpPr>
        <p:spPr>
          <a:xfrm>
            <a:off x="870214" y="2490473"/>
            <a:ext cx="3449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7B9EB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 b="1" sz="2000">
              <a:solidFill>
                <a:srgbClr val="7B9EB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8" name="Google Shape;938;p46"/>
          <p:cNvGrpSpPr/>
          <p:nvPr/>
        </p:nvGrpSpPr>
        <p:grpSpPr>
          <a:xfrm>
            <a:off x="6319588" y="1728885"/>
            <a:ext cx="459218" cy="351933"/>
            <a:chOff x="2365483" y="2837605"/>
            <a:chExt cx="379802" cy="291070"/>
          </a:xfrm>
        </p:grpSpPr>
        <p:sp>
          <p:nvSpPr>
            <p:cNvPr id="939" name="Google Shape;939;p46"/>
            <p:cNvSpPr/>
            <p:nvPr/>
          </p:nvSpPr>
          <p:spPr>
            <a:xfrm>
              <a:off x="2371191" y="3071870"/>
              <a:ext cx="368834" cy="51077"/>
            </a:xfrm>
            <a:custGeom>
              <a:rect b="b" l="l" r="r" t="t"/>
              <a:pathLst>
                <a:path extrusionOk="0" h="2622" w="18934">
                  <a:moveTo>
                    <a:pt x="471" y="0"/>
                  </a:moveTo>
                  <a:cubicBezTo>
                    <a:pt x="224" y="0"/>
                    <a:pt x="1" y="224"/>
                    <a:pt x="1" y="494"/>
                  </a:cubicBezTo>
                  <a:cubicBezTo>
                    <a:pt x="1" y="1670"/>
                    <a:pt x="959" y="2622"/>
                    <a:pt x="2135" y="2622"/>
                  </a:cubicBezTo>
                  <a:lnTo>
                    <a:pt x="16782" y="2622"/>
                  </a:lnTo>
                  <a:cubicBezTo>
                    <a:pt x="17981" y="2622"/>
                    <a:pt x="18933" y="1670"/>
                    <a:pt x="18933" y="494"/>
                  </a:cubicBezTo>
                  <a:cubicBezTo>
                    <a:pt x="18933" y="224"/>
                    <a:pt x="18716" y="0"/>
                    <a:pt x="18446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2680355" y="3071870"/>
              <a:ext cx="59667" cy="51077"/>
            </a:xfrm>
            <a:custGeom>
              <a:rect b="b" l="l" r="r" t="t"/>
              <a:pathLst>
                <a:path extrusionOk="0" h="2622" w="3063">
                  <a:moveTo>
                    <a:pt x="1669" y="0"/>
                  </a:moveTo>
                  <a:cubicBezTo>
                    <a:pt x="1940" y="0"/>
                    <a:pt x="2157" y="224"/>
                    <a:pt x="2157" y="494"/>
                  </a:cubicBezTo>
                  <a:cubicBezTo>
                    <a:pt x="2157" y="1082"/>
                    <a:pt x="1910" y="1617"/>
                    <a:pt x="1522" y="1987"/>
                  </a:cubicBezTo>
                  <a:cubicBezTo>
                    <a:pt x="1129" y="2375"/>
                    <a:pt x="588" y="2622"/>
                    <a:pt x="0" y="2622"/>
                  </a:cubicBezTo>
                  <a:lnTo>
                    <a:pt x="911" y="2622"/>
                  </a:lnTo>
                  <a:cubicBezTo>
                    <a:pt x="1499" y="2622"/>
                    <a:pt x="2034" y="2375"/>
                    <a:pt x="2428" y="1987"/>
                  </a:cubicBezTo>
                  <a:cubicBezTo>
                    <a:pt x="2821" y="1617"/>
                    <a:pt x="3062" y="1082"/>
                    <a:pt x="3062" y="494"/>
                  </a:cubicBezTo>
                  <a:cubicBezTo>
                    <a:pt x="3062" y="224"/>
                    <a:pt x="2845" y="0"/>
                    <a:pt x="257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2392268" y="2843333"/>
              <a:ext cx="326348" cy="228559"/>
            </a:xfrm>
            <a:custGeom>
              <a:rect b="b" l="l" r="r" t="t"/>
              <a:pathLst>
                <a:path extrusionOk="0" h="11733" w="16753">
                  <a:moveTo>
                    <a:pt x="859" y="0"/>
                  </a:moveTo>
                  <a:cubicBezTo>
                    <a:pt x="388" y="0"/>
                    <a:pt x="0" y="371"/>
                    <a:pt x="0" y="858"/>
                  </a:cubicBezTo>
                  <a:lnTo>
                    <a:pt x="0" y="10874"/>
                  </a:lnTo>
                  <a:cubicBezTo>
                    <a:pt x="0" y="11368"/>
                    <a:pt x="388" y="11732"/>
                    <a:pt x="859" y="11732"/>
                  </a:cubicBezTo>
                  <a:lnTo>
                    <a:pt x="15894" y="11732"/>
                  </a:lnTo>
                  <a:cubicBezTo>
                    <a:pt x="16382" y="11732"/>
                    <a:pt x="16752" y="11368"/>
                    <a:pt x="16752" y="10874"/>
                  </a:cubicBezTo>
                  <a:lnTo>
                    <a:pt x="16752" y="858"/>
                  </a:lnTo>
                  <a:cubicBezTo>
                    <a:pt x="16752" y="371"/>
                    <a:pt x="16382" y="0"/>
                    <a:pt x="15894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2687095" y="2843333"/>
              <a:ext cx="31519" cy="228559"/>
            </a:xfrm>
            <a:custGeom>
              <a:rect b="b" l="l" r="r" t="t"/>
              <a:pathLst>
                <a:path extrusionOk="0" h="11733" w="1618">
                  <a:moveTo>
                    <a:pt x="1" y="0"/>
                  </a:moveTo>
                  <a:cubicBezTo>
                    <a:pt x="465" y="0"/>
                    <a:pt x="859" y="371"/>
                    <a:pt x="859" y="858"/>
                  </a:cubicBezTo>
                  <a:lnTo>
                    <a:pt x="859" y="10874"/>
                  </a:lnTo>
                  <a:cubicBezTo>
                    <a:pt x="859" y="11368"/>
                    <a:pt x="465" y="11732"/>
                    <a:pt x="1" y="11732"/>
                  </a:cubicBezTo>
                  <a:lnTo>
                    <a:pt x="759" y="11732"/>
                  </a:lnTo>
                  <a:cubicBezTo>
                    <a:pt x="1247" y="11732"/>
                    <a:pt x="1617" y="11368"/>
                    <a:pt x="1617" y="10874"/>
                  </a:cubicBezTo>
                  <a:lnTo>
                    <a:pt x="1617" y="858"/>
                  </a:lnTo>
                  <a:cubicBezTo>
                    <a:pt x="1617" y="371"/>
                    <a:pt x="1247" y="0"/>
                    <a:pt x="759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2416092" y="2863358"/>
              <a:ext cx="278583" cy="188488"/>
            </a:xfrm>
            <a:custGeom>
              <a:rect b="b" l="l" r="r" t="t"/>
              <a:pathLst>
                <a:path extrusionOk="0" h="9676" w="14301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9358"/>
                  </a:lnTo>
                  <a:cubicBezTo>
                    <a:pt x="0" y="9529"/>
                    <a:pt x="147" y="9676"/>
                    <a:pt x="317" y="9676"/>
                  </a:cubicBezTo>
                  <a:lnTo>
                    <a:pt x="13983" y="9676"/>
                  </a:lnTo>
                  <a:cubicBezTo>
                    <a:pt x="14154" y="9676"/>
                    <a:pt x="14301" y="9529"/>
                    <a:pt x="14301" y="9358"/>
                  </a:cubicBez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2673713" y="2863358"/>
              <a:ext cx="20960" cy="188488"/>
            </a:xfrm>
            <a:custGeom>
              <a:rect b="b" l="l" r="r" t="t"/>
              <a:pathLst>
                <a:path extrusionOk="0" h="9676" w="1076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9358"/>
                  </a:lnTo>
                  <a:cubicBezTo>
                    <a:pt x="318" y="9529"/>
                    <a:pt x="171" y="9676"/>
                    <a:pt x="0" y="9676"/>
                  </a:cubicBezTo>
                  <a:lnTo>
                    <a:pt x="758" y="9676"/>
                  </a:lnTo>
                  <a:cubicBezTo>
                    <a:pt x="929" y="9676"/>
                    <a:pt x="1076" y="9529"/>
                    <a:pt x="1076" y="9358"/>
                  </a:cubicBez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2416092" y="2863358"/>
              <a:ext cx="278583" cy="42973"/>
            </a:xfrm>
            <a:custGeom>
              <a:rect b="b" l="l" r="r" t="t"/>
              <a:pathLst>
                <a:path extrusionOk="0" h="2206" w="14301">
                  <a:moveTo>
                    <a:pt x="317" y="1"/>
                  </a:moveTo>
                  <a:cubicBezTo>
                    <a:pt x="147" y="1"/>
                    <a:pt x="0" y="148"/>
                    <a:pt x="0" y="324"/>
                  </a:cubicBezTo>
                  <a:lnTo>
                    <a:pt x="0" y="2205"/>
                  </a:lnTo>
                  <a:lnTo>
                    <a:pt x="14301" y="2205"/>
                  </a:lnTo>
                  <a:lnTo>
                    <a:pt x="14301" y="324"/>
                  </a:lnTo>
                  <a:cubicBezTo>
                    <a:pt x="14301" y="148"/>
                    <a:pt x="14154" y="1"/>
                    <a:pt x="13983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2673713" y="2863358"/>
              <a:ext cx="20960" cy="42973"/>
            </a:xfrm>
            <a:custGeom>
              <a:rect b="b" l="l" r="r" t="t"/>
              <a:pathLst>
                <a:path extrusionOk="0" h="2206" w="1076">
                  <a:moveTo>
                    <a:pt x="0" y="1"/>
                  </a:moveTo>
                  <a:cubicBezTo>
                    <a:pt x="171" y="1"/>
                    <a:pt x="318" y="148"/>
                    <a:pt x="318" y="324"/>
                  </a:cubicBezTo>
                  <a:lnTo>
                    <a:pt x="318" y="2205"/>
                  </a:lnTo>
                  <a:lnTo>
                    <a:pt x="1076" y="2205"/>
                  </a:lnTo>
                  <a:lnTo>
                    <a:pt x="1076" y="324"/>
                  </a:lnTo>
                  <a:cubicBezTo>
                    <a:pt x="1076" y="148"/>
                    <a:pt x="929" y="1"/>
                    <a:pt x="758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2521536" y="3071870"/>
              <a:ext cx="68258" cy="21993"/>
            </a:xfrm>
            <a:custGeom>
              <a:rect b="b" l="l" r="r" t="t"/>
              <a:pathLst>
                <a:path extrusionOk="0" h="1129" w="3504">
                  <a:moveTo>
                    <a:pt x="1" y="0"/>
                  </a:moveTo>
                  <a:lnTo>
                    <a:pt x="1" y="565"/>
                  </a:lnTo>
                  <a:cubicBezTo>
                    <a:pt x="1" y="882"/>
                    <a:pt x="247" y="1129"/>
                    <a:pt x="565" y="1129"/>
                  </a:cubicBezTo>
                  <a:lnTo>
                    <a:pt x="2939" y="1129"/>
                  </a:lnTo>
                  <a:cubicBezTo>
                    <a:pt x="3233" y="1129"/>
                    <a:pt x="3504" y="882"/>
                    <a:pt x="3504" y="565"/>
                  </a:cubicBezTo>
                  <a:lnTo>
                    <a:pt x="3504" y="0"/>
                  </a:lnTo>
                  <a:close/>
                </a:path>
              </a:pathLst>
            </a:custGeom>
            <a:solidFill>
              <a:srgbClr val="356B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2487193" y="2889130"/>
              <a:ext cx="136496" cy="136964"/>
            </a:xfrm>
            <a:custGeom>
              <a:rect b="b" l="l" r="r" t="t"/>
              <a:pathLst>
                <a:path extrusionOk="0" h="7031" w="7007">
                  <a:moveTo>
                    <a:pt x="3503" y="0"/>
                  </a:moveTo>
                  <a:cubicBezTo>
                    <a:pt x="1570" y="0"/>
                    <a:pt x="0" y="1570"/>
                    <a:pt x="0" y="3527"/>
                  </a:cubicBezTo>
                  <a:cubicBezTo>
                    <a:pt x="0" y="5467"/>
                    <a:pt x="1570" y="7030"/>
                    <a:pt x="3503" y="7030"/>
                  </a:cubicBezTo>
                  <a:cubicBezTo>
                    <a:pt x="5437" y="7030"/>
                    <a:pt x="7007" y="5467"/>
                    <a:pt x="7007" y="3527"/>
                  </a:cubicBezTo>
                  <a:cubicBezTo>
                    <a:pt x="7007" y="2598"/>
                    <a:pt x="6636" y="1693"/>
                    <a:pt x="5978" y="1029"/>
                  </a:cubicBezTo>
                  <a:cubicBezTo>
                    <a:pt x="5337" y="371"/>
                    <a:pt x="4432" y="0"/>
                    <a:pt x="3503" y="0"/>
                  </a:cubicBezTo>
                  <a:close/>
                </a:path>
              </a:pathLst>
            </a:custGeom>
            <a:solidFill>
              <a:srgbClr val="00C7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2365483" y="2837605"/>
              <a:ext cx="379802" cy="291070"/>
            </a:xfrm>
            <a:custGeom>
              <a:rect b="b" l="l" r="r" t="t"/>
              <a:pathLst>
                <a:path extrusionOk="0" h="14942" w="19497">
                  <a:moveTo>
                    <a:pt x="11221" y="12320"/>
                  </a:moveTo>
                  <a:lnTo>
                    <a:pt x="11221" y="12591"/>
                  </a:lnTo>
                  <a:cubicBezTo>
                    <a:pt x="11221" y="12738"/>
                    <a:pt x="11097" y="12885"/>
                    <a:pt x="10950" y="12885"/>
                  </a:cubicBezTo>
                  <a:lnTo>
                    <a:pt x="8576" y="12885"/>
                  </a:lnTo>
                  <a:cubicBezTo>
                    <a:pt x="8429" y="12885"/>
                    <a:pt x="8282" y="12738"/>
                    <a:pt x="8282" y="12591"/>
                  </a:cubicBezTo>
                  <a:lnTo>
                    <a:pt x="8282" y="12320"/>
                  </a:lnTo>
                  <a:close/>
                  <a:moveTo>
                    <a:pt x="2234" y="0"/>
                  </a:moveTo>
                  <a:cubicBezTo>
                    <a:pt x="1616" y="0"/>
                    <a:pt x="1105" y="518"/>
                    <a:pt x="1105" y="1152"/>
                  </a:cubicBezTo>
                  <a:lnTo>
                    <a:pt x="1105" y="11168"/>
                  </a:lnTo>
                  <a:cubicBezTo>
                    <a:pt x="1105" y="11392"/>
                    <a:pt x="1152" y="11586"/>
                    <a:pt x="1252" y="11732"/>
                  </a:cubicBezTo>
                  <a:lnTo>
                    <a:pt x="764" y="11732"/>
                  </a:lnTo>
                  <a:cubicBezTo>
                    <a:pt x="347" y="11732"/>
                    <a:pt x="0" y="12079"/>
                    <a:pt x="0" y="12520"/>
                  </a:cubicBezTo>
                  <a:cubicBezTo>
                    <a:pt x="0" y="13843"/>
                    <a:pt x="1105" y="14942"/>
                    <a:pt x="2428" y="14942"/>
                  </a:cubicBezTo>
                  <a:lnTo>
                    <a:pt x="3674" y="14942"/>
                  </a:lnTo>
                  <a:cubicBezTo>
                    <a:pt x="3821" y="14942"/>
                    <a:pt x="3968" y="14795"/>
                    <a:pt x="3968" y="14648"/>
                  </a:cubicBezTo>
                  <a:cubicBezTo>
                    <a:pt x="3968" y="14501"/>
                    <a:pt x="3821" y="14354"/>
                    <a:pt x="3674" y="14354"/>
                  </a:cubicBezTo>
                  <a:lnTo>
                    <a:pt x="2428" y="14354"/>
                  </a:lnTo>
                  <a:cubicBezTo>
                    <a:pt x="1399" y="14354"/>
                    <a:pt x="588" y="13519"/>
                    <a:pt x="588" y="12520"/>
                  </a:cubicBezTo>
                  <a:cubicBezTo>
                    <a:pt x="588" y="12397"/>
                    <a:pt x="664" y="12320"/>
                    <a:pt x="764" y="12320"/>
                  </a:cubicBezTo>
                  <a:lnTo>
                    <a:pt x="7718" y="12320"/>
                  </a:lnTo>
                  <a:lnTo>
                    <a:pt x="7718" y="12591"/>
                  </a:lnTo>
                  <a:cubicBezTo>
                    <a:pt x="7718" y="13055"/>
                    <a:pt x="8111" y="13449"/>
                    <a:pt x="8576" y="13449"/>
                  </a:cubicBezTo>
                  <a:lnTo>
                    <a:pt x="10950" y="13449"/>
                  </a:lnTo>
                  <a:cubicBezTo>
                    <a:pt x="11415" y="13449"/>
                    <a:pt x="11785" y="13055"/>
                    <a:pt x="11785" y="12591"/>
                  </a:cubicBezTo>
                  <a:lnTo>
                    <a:pt x="11785" y="12320"/>
                  </a:lnTo>
                  <a:lnTo>
                    <a:pt x="18739" y="12320"/>
                  </a:lnTo>
                  <a:cubicBezTo>
                    <a:pt x="18838" y="12320"/>
                    <a:pt x="18932" y="12397"/>
                    <a:pt x="18932" y="12520"/>
                  </a:cubicBezTo>
                  <a:cubicBezTo>
                    <a:pt x="18932" y="13519"/>
                    <a:pt x="18104" y="14354"/>
                    <a:pt x="17075" y="14354"/>
                  </a:cubicBezTo>
                  <a:lnTo>
                    <a:pt x="4996" y="14354"/>
                  </a:lnTo>
                  <a:cubicBezTo>
                    <a:pt x="4826" y="14354"/>
                    <a:pt x="4702" y="14501"/>
                    <a:pt x="4702" y="14648"/>
                  </a:cubicBezTo>
                  <a:cubicBezTo>
                    <a:pt x="4702" y="14795"/>
                    <a:pt x="4826" y="14942"/>
                    <a:pt x="4996" y="14942"/>
                  </a:cubicBezTo>
                  <a:lnTo>
                    <a:pt x="17075" y="14942"/>
                  </a:lnTo>
                  <a:cubicBezTo>
                    <a:pt x="18421" y="14942"/>
                    <a:pt x="19497" y="13843"/>
                    <a:pt x="19497" y="12520"/>
                  </a:cubicBezTo>
                  <a:cubicBezTo>
                    <a:pt x="19497" y="12079"/>
                    <a:pt x="19156" y="11732"/>
                    <a:pt x="18739" y="11732"/>
                  </a:cubicBezTo>
                  <a:lnTo>
                    <a:pt x="18274" y="11732"/>
                  </a:lnTo>
                  <a:cubicBezTo>
                    <a:pt x="18368" y="11586"/>
                    <a:pt x="18421" y="11392"/>
                    <a:pt x="18421" y="11168"/>
                  </a:cubicBezTo>
                  <a:lnTo>
                    <a:pt x="18421" y="1152"/>
                  </a:lnTo>
                  <a:cubicBezTo>
                    <a:pt x="18421" y="518"/>
                    <a:pt x="17904" y="0"/>
                    <a:pt x="17269" y="0"/>
                  </a:cubicBezTo>
                  <a:lnTo>
                    <a:pt x="14601" y="0"/>
                  </a:lnTo>
                  <a:cubicBezTo>
                    <a:pt x="14430" y="0"/>
                    <a:pt x="14307" y="124"/>
                    <a:pt x="14307" y="294"/>
                  </a:cubicBezTo>
                  <a:cubicBezTo>
                    <a:pt x="14307" y="441"/>
                    <a:pt x="14430" y="588"/>
                    <a:pt x="14601" y="588"/>
                  </a:cubicBezTo>
                  <a:lnTo>
                    <a:pt x="17269" y="588"/>
                  </a:lnTo>
                  <a:cubicBezTo>
                    <a:pt x="17586" y="588"/>
                    <a:pt x="17833" y="835"/>
                    <a:pt x="17833" y="1152"/>
                  </a:cubicBezTo>
                  <a:lnTo>
                    <a:pt x="17833" y="11168"/>
                  </a:lnTo>
                  <a:cubicBezTo>
                    <a:pt x="17833" y="11491"/>
                    <a:pt x="17586" y="11732"/>
                    <a:pt x="17269" y="11732"/>
                  </a:cubicBezTo>
                  <a:lnTo>
                    <a:pt x="2234" y="11732"/>
                  </a:lnTo>
                  <a:cubicBezTo>
                    <a:pt x="1910" y="11732"/>
                    <a:pt x="1669" y="11491"/>
                    <a:pt x="1669" y="11168"/>
                  </a:cubicBezTo>
                  <a:lnTo>
                    <a:pt x="1669" y="1152"/>
                  </a:lnTo>
                  <a:cubicBezTo>
                    <a:pt x="1669" y="835"/>
                    <a:pt x="1910" y="588"/>
                    <a:pt x="2234" y="588"/>
                  </a:cubicBezTo>
                  <a:lnTo>
                    <a:pt x="13255" y="588"/>
                  </a:lnTo>
                  <a:cubicBezTo>
                    <a:pt x="13425" y="588"/>
                    <a:pt x="13548" y="441"/>
                    <a:pt x="13548" y="294"/>
                  </a:cubicBezTo>
                  <a:cubicBezTo>
                    <a:pt x="13548" y="124"/>
                    <a:pt x="13425" y="0"/>
                    <a:pt x="1325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2442312" y="2879623"/>
              <a:ext cx="11006" cy="11006"/>
            </a:xfrm>
            <a:custGeom>
              <a:rect b="b" l="l" r="r" t="t"/>
              <a:pathLst>
                <a:path extrusionOk="0" h="565" w="565">
                  <a:moveTo>
                    <a:pt x="270" y="1"/>
                  </a:moveTo>
                  <a:cubicBezTo>
                    <a:pt x="123" y="1"/>
                    <a:pt x="0" y="124"/>
                    <a:pt x="0" y="271"/>
                  </a:cubicBezTo>
                  <a:cubicBezTo>
                    <a:pt x="0" y="441"/>
                    <a:pt x="123" y="565"/>
                    <a:pt x="270" y="565"/>
                  </a:cubicBezTo>
                  <a:cubicBezTo>
                    <a:pt x="441" y="565"/>
                    <a:pt x="564" y="441"/>
                    <a:pt x="564" y="271"/>
                  </a:cubicBezTo>
                  <a:cubicBezTo>
                    <a:pt x="564" y="124"/>
                    <a:pt x="441" y="1"/>
                    <a:pt x="270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2464285" y="2879623"/>
              <a:ext cx="11006" cy="11006"/>
            </a:xfrm>
            <a:custGeom>
              <a:rect b="b" l="l" r="r" t="t"/>
              <a:pathLst>
                <a:path extrusionOk="0" h="565" w="565">
                  <a:moveTo>
                    <a:pt x="271" y="1"/>
                  </a:moveTo>
                  <a:cubicBezTo>
                    <a:pt x="124" y="1"/>
                    <a:pt x="1" y="124"/>
                    <a:pt x="1" y="271"/>
                  </a:cubicBezTo>
                  <a:cubicBezTo>
                    <a:pt x="1" y="441"/>
                    <a:pt x="124" y="565"/>
                    <a:pt x="271" y="565"/>
                  </a:cubicBezTo>
                  <a:cubicBezTo>
                    <a:pt x="441" y="565"/>
                    <a:pt x="565" y="441"/>
                    <a:pt x="565" y="271"/>
                  </a:cubicBezTo>
                  <a:cubicBezTo>
                    <a:pt x="565" y="124"/>
                    <a:pt x="441" y="1"/>
                    <a:pt x="27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2486278" y="2879623"/>
              <a:ext cx="10889" cy="11006"/>
            </a:xfrm>
            <a:custGeom>
              <a:rect b="b" l="l" r="r" t="t"/>
              <a:pathLst>
                <a:path extrusionOk="0" h="565" w="559">
                  <a:moveTo>
                    <a:pt x="294" y="1"/>
                  </a:moveTo>
                  <a:cubicBezTo>
                    <a:pt x="118" y="1"/>
                    <a:pt x="0" y="124"/>
                    <a:pt x="0" y="271"/>
                  </a:cubicBezTo>
                  <a:cubicBezTo>
                    <a:pt x="0" y="441"/>
                    <a:pt x="118" y="565"/>
                    <a:pt x="294" y="565"/>
                  </a:cubicBezTo>
                  <a:cubicBezTo>
                    <a:pt x="441" y="565"/>
                    <a:pt x="559" y="441"/>
                    <a:pt x="559" y="271"/>
                  </a:cubicBezTo>
                  <a:cubicBezTo>
                    <a:pt x="559" y="124"/>
                    <a:pt x="441" y="1"/>
                    <a:pt x="2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2410813" y="2858215"/>
              <a:ext cx="289590" cy="198910"/>
            </a:xfrm>
            <a:custGeom>
              <a:rect b="b" l="l" r="r" t="t"/>
              <a:pathLst>
                <a:path extrusionOk="0" h="10211" w="14866">
                  <a:moveTo>
                    <a:pt x="14254" y="559"/>
                  </a:moveTo>
                  <a:cubicBezTo>
                    <a:pt x="14278" y="559"/>
                    <a:pt x="14278" y="588"/>
                    <a:pt x="14278" y="588"/>
                  </a:cubicBezTo>
                  <a:lnTo>
                    <a:pt x="14278" y="2175"/>
                  </a:lnTo>
                  <a:lnTo>
                    <a:pt x="9846" y="2175"/>
                  </a:lnTo>
                  <a:cubicBezTo>
                    <a:pt x="9188" y="1640"/>
                    <a:pt x="8353" y="1323"/>
                    <a:pt x="7424" y="1323"/>
                  </a:cubicBezTo>
                  <a:cubicBezTo>
                    <a:pt x="6519" y="1323"/>
                    <a:pt x="5661" y="1640"/>
                    <a:pt x="5020" y="2175"/>
                  </a:cubicBezTo>
                  <a:lnTo>
                    <a:pt x="565" y="2175"/>
                  </a:lnTo>
                  <a:lnTo>
                    <a:pt x="565" y="588"/>
                  </a:lnTo>
                  <a:lnTo>
                    <a:pt x="588" y="559"/>
                  </a:lnTo>
                  <a:close/>
                  <a:moveTo>
                    <a:pt x="7424" y="1881"/>
                  </a:moveTo>
                  <a:cubicBezTo>
                    <a:pt x="9211" y="1881"/>
                    <a:pt x="10657" y="3327"/>
                    <a:pt x="10657" y="5114"/>
                  </a:cubicBezTo>
                  <a:cubicBezTo>
                    <a:pt x="10657" y="6877"/>
                    <a:pt x="9211" y="8323"/>
                    <a:pt x="7424" y="8323"/>
                  </a:cubicBezTo>
                  <a:cubicBezTo>
                    <a:pt x="5661" y="8323"/>
                    <a:pt x="4215" y="6877"/>
                    <a:pt x="4215" y="5114"/>
                  </a:cubicBezTo>
                  <a:cubicBezTo>
                    <a:pt x="4215" y="3327"/>
                    <a:pt x="5661" y="1881"/>
                    <a:pt x="7424" y="1881"/>
                  </a:cubicBezTo>
                  <a:close/>
                  <a:moveTo>
                    <a:pt x="14278" y="2763"/>
                  </a:moveTo>
                  <a:lnTo>
                    <a:pt x="14278" y="9622"/>
                  </a:lnTo>
                  <a:cubicBezTo>
                    <a:pt x="14278" y="9622"/>
                    <a:pt x="14278" y="9646"/>
                    <a:pt x="14254" y="9646"/>
                  </a:cubicBezTo>
                  <a:lnTo>
                    <a:pt x="588" y="9646"/>
                  </a:lnTo>
                  <a:lnTo>
                    <a:pt x="565" y="9622"/>
                  </a:lnTo>
                  <a:lnTo>
                    <a:pt x="565" y="2763"/>
                  </a:lnTo>
                  <a:lnTo>
                    <a:pt x="4462" y="2763"/>
                  </a:lnTo>
                  <a:cubicBezTo>
                    <a:pt x="3945" y="3404"/>
                    <a:pt x="3627" y="4209"/>
                    <a:pt x="3627" y="5114"/>
                  </a:cubicBezTo>
                  <a:cubicBezTo>
                    <a:pt x="3627" y="7201"/>
                    <a:pt x="5344" y="8888"/>
                    <a:pt x="7424" y="8888"/>
                  </a:cubicBezTo>
                  <a:cubicBezTo>
                    <a:pt x="9529" y="8888"/>
                    <a:pt x="11221" y="7201"/>
                    <a:pt x="11221" y="5114"/>
                  </a:cubicBezTo>
                  <a:cubicBezTo>
                    <a:pt x="11221" y="4209"/>
                    <a:pt x="10928" y="3404"/>
                    <a:pt x="10410" y="2763"/>
                  </a:cubicBezTo>
                  <a:close/>
                  <a:moveTo>
                    <a:pt x="588" y="0"/>
                  </a:moveTo>
                  <a:cubicBezTo>
                    <a:pt x="271" y="0"/>
                    <a:pt x="1" y="265"/>
                    <a:pt x="1" y="588"/>
                  </a:cubicBezTo>
                  <a:lnTo>
                    <a:pt x="1" y="9622"/>
                  </a:lnTo>
                  <a:cubicBezTo>
                    <a:pt x="1" y="9940"/>
                    <a:pt x="271" y="10210"/>
                    <a:pt x="588" y="10210"/>
                  </a:cubicBezTo>
                  <a:lnTo>
                    <a:pt x="14254" y="10210"/>
                  </a:lnTo>
                  <a:cubicBezTo>
                    <a:pt x="14601" y="10210"/>
                    <a:pt x="14866" y="9940"/>
                    <a:pt x="14866" y="9622"/>
                  </a:cubicBezTo>
                  <a:lnTo>
                    <a:pt x="14866" y="588"/>
                  </a:lnTo>
                  <a:cubicBezTo>
                    <a:pt x="14866" y="265"/>
                    <a:pt x="14601" y="0"/>
                    <a:pt x="1425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2520056" y="2911103"/>
              <a:ext cx="90699" cy="63466"/>
            </a:xfrm>
            <a:custGeom>
              <a:rect b="b" l="l" r="r" t="t"/>
              <a:pathLst>
                <a:path extrusionOk="0" h="3258" w="4656">
                  <a:moveTo>
                    <a:pt x="1763" y="1"/>
                  </a:moveTo>
                  <a:cubicBezTo>
                    <a:pt x="1152" y="1"/>
                    <a:pt x="564" y="248"/>
                    <a:pt x="124" y="665"/>
                  </a:cubicBezTo>
                  <a:cubicBezTo>
                    <a:pt x="29" y="783"/>
                    <a:pt x="0" y="959"/>
                    <a:pt x="124" y="1077"/>
                  </a:cubicBezTo>
                  <a:cubicBezTo>
                    <a:pt x="173" y="1138"/>
                    <a:pt x="247" y="1169"/>
                    <a:pt x="320" y="1169"/>
                  </a:cubicBezTo>
                  <a:cubicBezTo>
                    <a:pt x="394" y="1169"/>
                    <a:pt x="467" y="1138"/>
                    <a:pt x="517" y="1077"/>
                  </a:cubicBezTo>
                  <a:cubicBezTo>
                    <a:pt x="858" y="759"/>
                    <a:pt x="1299" y="589"/>
                    <a:pt x="1763" y="589"/>
                  </a:cubicBezTo>
                  <a:cubicBezTo>
                    <a:pt x="2675" y="589"/>
                    <a:pt x="3409" y="1276"/>
                    <a:pt x="3503" y="2158"/>
                  </a:cubicBezTo>
                  <a:lnTo>
                    <a:pt x="3409" y="2035"/>
                  </a:lnTo>
                  <a:cubicBezTo>
                    <a:pt x="3351" y="1963"/>
                    <a:pt x="3270" y="1925"/>
                    <a:pt x="3188" y="1925"/>
                  </a:cubicBezTo>
                  <a:cubicBezTo>
                    <a:pt x="3128" y="1925"/>
                    <a:pt x="3067" y="1945"/>
                    <a:pt x="3015" y="1988"/>
                  </a:cubicBezTo>
                  <a:cubicBezTo>
                    <a:pt x="2892" y="2082"/>
                    <a:pt x="2868" y="2252"/>
                    <a:pt x="2968" y="2376"/>
                  </a:cubicBezTo>
                  <a:lnTo>
                    <a:pt x="3527" y="3134"/>
                  </a:lnTo>
                  <a:cubicBezTo>
                    <a:pt x="3580" y="3210"/>
                    <a:pt x="3674" y="3257"/>
                    <a:pt x="3750" y="3257"/>
                  </a:cubicBezTo>
                  <a:cubicBezTo>
                    <a:pt x="3850" y="3257"/>
                    <a:pt x="3921" y="3210"/>
                    <a:pt x="3997" y="3134"/>
                  </a:cubicBezTo>
                  <a:lnTo>
                    <a:pt x="4555" y="2376"/>
                  </a:lnTo>
                  <a:cubicBezTo>
                    <a:pt x="4655" y="2252"/>
                    <a:pt x="4632" y="2082"/>
                    <a:pt x="4508" y="1988"/>
                  </a:cubicBezTo>
                  <a:cubicBezTo>
                    <a:pt x="4456" y="1945"/>
                    <a:pt x="4392" y="1925"/>
                    <a:pt x="4329" y="1925"/>
                  </a:cubicBezTo>
                  <a:cubicBezTo>
                    <a:pt x="4242" y="1925"/>
                    <a:pt x="4159" y="1963"/>
                    <a:pt x="4115" y="2035"/>
                  </a:cubicBezTo>
                  <a:lnTo>
                    <a:pt x="4068" y="2082"/>
                  </a:lnTo>
                  <a:cubicBezTo>
                    <a:pt x="3944" y="906"/>
                    <a:pt x="2939" y="1"/>
                    <a:pt x="176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2500011" y="2940654"/>
              <a:ext cx="90699" cy="63563"/>
            </a:xfrm>
            <a:custGeom>
              <a:rect b="b" l="l" r="r" t="t"/>
              <a:pathLst>
                <a:path extrusionOk="0" h="3263" w="4656">
                  <a:moveTo>
                    <a:pt x="912" y="0"/>
                  </a:moveTo>
                  <a:cubicBezTo>
                    <a:pt x="835" y="0"/>
                    <a:pt x="735" y="53"/>
                    <a:pt x="688" y="124"/>
                  </a:cubicBezTo>
                  <a:lnTo>
                    <a:pt x="100" y="882"/>
                  </a:lnTo>
                  <a:cubicBezTo>
                    <a:pt x="0" y="1005"/>
                    <a:pt x="30" y="1176"/>
                    <a:pt x="177" y="1276"/>
                  </a:cubicBezTo>
                  <a:cubicBezTo>
                    <a:pt x="224" y="1323"/>
                    <a:pt x="271" y="1352"/>
                    <a:pt x="347" y="1352"/>
                  </a:cubicBezTo>
                  <a:cubicBezTo>
                    <a:pt x="418" y="1352"/>
                    <a:pt x="518" y="1299"/>
                    <a:pt x="565" y="1229"/>
                  </a:cubicBezTo>
                  <a:lnTo>
                    <a:pt x="588" y="1176"/>
                  </a:lnTo>
                  <a:cubicBezTo>
                    <a:pt x="735" y="2352"/>
                    <a:pt x="1717" y="3263"/>
                    <a:pt x="2916" y="3263"/>
                  </a:cubicBezTo>
                  <a:cubicBezTo>
                    <a:pt x="3527" y="3263"/>
                    <a:pt x="4091" y="3016"/>
                    <a:pt x="4532" y="2598"/>
                  </a:cubicBezTo>
                  <a:cubicBezTo>
                    <a:pt x="4656" y="2475"/>
                    <a:pt x="4656" y="2304"/>
                    <a:pt x="4556" y="2181"/>
                  </a:cubicBezTo>
                  <a:cubicBezTo>
                    <a:pt x="4497" y="2119"/>
                    <a:pt x="4424" y="2088"/>
                    <a:pt x="4350" y="2088"/>
                  </a:cubicBezTo>
                  <a:cubicBezTo>
                    <a:pt x="4277" y="2088"/>
                    <a:pt x="4203" y="2119"/>
                    <a:pt x="4144" y="2181"/>
                  </a:cubicBezTo>
                  <a:cubicBezTo>
                    <a:pt x="3821" y="2498"/>
                    <a:pt x="3380" y="2675"/>
                    <a:pt x="2916" y="2675"/>
                  </a:cubicBezTo>
                  <a:cubicBezTo>
                    <a:pt x="2011" y="2675"/>
                    <a:pt x="1252" y="1987"/>
                    <a:pt x="1153" y="1105"/>
                  </a:cubicBezTo>
                  <a:lnTo>
                    <a:pt x="1153" y="1105"/>
                  </a:lnTo>
                  <a:lnTo>
                    <a:pt x="1252" y="1229"/>
                  </a:lnTo>
                  <a:cubicBezTo>
                    <a:pt x="1310" y="1300"/>
                    <a:pt x="1399" y="1338"/>
                    <a:pt x="1488" y="1338"/>
                  </a:cubicBezTo>
                  <a:cubicBezTo>
                    <a:pt x="1553" y="1338"/>
                    <a:pt x="1618" y="1318"/>
                    <a:pt x="1670" y="1276"/>
                  </a:cubicBezTo>
                  <a:cubicBezTo>
                    <a:pt x="1793" y="1176"/>
                    <a:pt x="1817" y="1005"/>
                    <a:pt x="1717" y="882"/>
                  </a:cubicBezTo>
                  <a:lnTo>
                    <a:pt x="1129" y="124"/>
                  </a:lnTo>
                  <a:cubicBezTo>
                    <a:pt x="1082" y="53"/>
                    <a:pt x="1006" y="0"/>
                    <a:pt x="912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46"/>
          <p:cNvGrpSpPr/>
          <p:nvPr/>
        </p:nvGrpSpPr>
        <p:grpSpPr>
          <a:xfrm>
            <a:off x="2365391" y="1707570"/>
            <a:ext cx="459242" cy="394564"/>
            <a:chOff x="1789660" y="2819976"/>
            <a:chExt cx="379821" cy="326329"/>
          </a:xfrm>
        </p:grpSpPr>
        <p:sp>
          <p:nvSpPr>
            <p:cNvPr id="957" name="Google Shape;957;p46"/>
            <p:cNvSpPr/>
            <p:nvPr/>
          </p:nvSpPr>
          <p:spPr>
            <a:xfrm>
              <a:off x="1794919" y="3035111"/>
              <a:ext cx="368834" cy="48232"/>
            </a:xfrm>
            <a:custGeom>
              <a:rect b="b" l="l" r="r" t="t"/>
              <a:pathLst>
                <a:path extrusionOk="0" h="2476" w="18934">
                  <a:moveTo>
                    <a:pt x="1" y="1"/>
                  </a:moveTo>
                  <a:lnTo>
                    <a:pt x="1" y="1499"/>
                  </a:lnTo>
                  <a:cubicBezTo>
                    <a:pt x="1" y="2034"/>
                    <a:pt x="442" y="2475"/>
                    <a:pt x="982" y="2475"/>
                  </a:cubicBezTo>
                  <a:lnTo>
                    <a:pt x="17975" y="2475"/>
                  </a:lnTo>
                  <a:cubicBezTo>
                    <a:pt x="18492" y="2475"/>
                    <a:pt x="18933" y="2034"/>
                    <a:pt x="18933" y="1499"/>
                  </a:cubicBezTo>
                  <a:lnTo>
                    <a:pt x="18933" y="1"/>
                  </a:ln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1794919" y="2825236"/>
              <a:ext cx="368834" cy="209897"/>
            </a:xfrm>
            <a:custGeom>
              <a:rect b="b" l="l" r="r" t="t"/>
              <a:pathLst>
                <a:path extrusionOk="0" h="10775" w="18934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1794919" y="2825236"/>
              <a:ext cx="368834" cy="209897"/>
            </a:xfrm>
            <a:custGeom>
              <a:rect b="b" l="l" r="r" t="t"/>
              <a:pathLst>
                <a:path extrusionOk="0" h="10775" w="18934">
                  <a:moveTo>
                    <a:pt x="982" y="1"/>
                  </a:moveTo>
                  <a:cubicBezTo>
                    <a:pt x="442" y="1"/>
                    <a:pt x="1" y="441"/>
                    <a:pt x="1" y="982"/>
                  </a:cubicBezTo>
                  <a:lnTo>
                    <a:pt x="1" y="10775"/>
                  </a:lnTo>
                  <a:lnTo>
                    <a:pt x="18933" y="10775"/>
                  </a:lnTo>
                  <a:lnTo>
                    <a:pt x="18933" y="982"/>
                  </a:lnTo>
                  <a:cubicBezTo>
                    <a:pt x="18933" y="441"/>
                    <a:pt x="18492" y="1"/>
                    <a:pt x="17975" y="1"/>
                  </a:cubicBezTo>
                  <a:close/>
                </a:path>
              </a:pathLst>
            </a:custGeom>
            <a:solidFill>
              <a:srgbClr val="FF9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2129836" y="2825236"/>
              <a:ext cx="33915" cy="209897"/>
            </a:xfrm>
            <a:custGeom>
              <a:rect b="b" l="l" r="r" t="t"/>
              <a:pathLst>
                <a:path extrusionOk="0" h="10775" w="1741">
                  <a:moveTo>
                    <a:pt x="1" y="1"/>
                  </a:moveTo>
                  <a:cubicBezTo>
                    <a:pt x="541" y="1"/>
                    <a:pt x="982" y="441"/>
                    <a:pt x="982" y="982"/>
                  </a:cubicBezTo>
                  <a:lnTo>
                    <a:pt x="982" y="10775"/>
                  </a:lnTo>
                  <a:lnTo>
                    <a:pt x="1740" y="10775"/>
                  </a:lnTo>
                  <a:lnTo>
                    <a:pt x="1740" y="982"/>
                  </a:lnTo>
                  <a:cubicBezTo>
                    <a:pt x="1740" y="441"/>
                    <a:pt x="1299" y="1"/>
                    <a:pt x="782" y="1"/>
                  </a:cubicBezTo>
                  <a:close/>
                </a:path>
              </a:pathLst>
            </a:custGeom>
            <a:solidFill>
              <a:srgbClr val="FF61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2129836" y="3035111"/>
              <a:ext cx="33915" cy="48232"/>
            </a:xfrm>
            <a:custGeom>
              <a:rect b="b" l="l" r="r" t="t"/>
              <a:pathLst>
                <a:path extrusionOk="0" h="2476" w="1741">
                  <a:moveTo>
                    <a:pt x="982" y="1"/>
                  </a:moveTo>
                  <a:lnTo>
                    <a:pt x="982" y="1499"/>
                  </a:lnTo>
                  <a:cubicBezTo>
                    <a:pt x="982" y="2034"/>
                    <a:pt x="541" y="2475"/>
                    <a:pt x="1" y="2475"/>
                  </a:cubicBezTo>
                  <a:lnTo>
                    <a:pt x="782" y="2475"/>
                  </a:lnTo>
                  <a:cubicBezTo>
                    <a:pt x="1299" y="2475"/>
                    <a:pt x="1740" y="2034"/>
                    <a:pt x="1740" y="1499"/>
                  </a:cubicBezTo>
                  <a:lnTo>
                    <a:pt x="1740" y="1"/>
                  </a:ln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1937590" y="3083324"/>
              <a:ext cx="83959" cy="57719"/>
            </a:xfrm>
            <a:custGeom>
              <a:rect b="b" l="l" r="r" t="t"/>
              <a:pathLst>
                <a:path extrusionOk="0" h="2963" w="4310">
                  <a:moveTo>
                    <a:pt x="295" y="0"/>
                  </a:moveTo>
                  <a:cubicBezTo>
                    <a:pt x="295" y="0"/>
                    <a:pt x="271" y="2157"/>
                    <a:pt x="1" y="2963"/>
                  </a:cubicBezTo>
                  <a:lnTo>
                    <a:pt x="4309" y="2963"/>
                  </a:lnTo>
                  <a:cubicBezTo>
                    <a:pt x="4015" y="2157"/>
                    <a:pt x="3992" y="0"/>
                    <a:pt x="3992" y="0"/>
                  </a:cubicBezTo>
                  <a:close/>
                </a:path>
              </a:pathLst>
            </a:custGeom>
            <a:solidFill>
              <a:srgbClr val="866A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1942869" y="3083324"/>
              <a:ext cx="72953" cy="14785"/>
            </a:xfrm>
            <a:custGeom>
              <a:rect b="b" l="l" r="r" t="t"/>
              <a:pathLst>
                <a:path extrusionOk="0" h="759" w="3745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1942869" y="3083324"/>
              <a:ext cx="72953" cy="14785"/>
            </a:xfrm>
            <a:custGeom>
              <a:rect b="b" l="l" r="r" t="t"/>
              <a:pathLst>
                <a:path extrusionOk="0" h="759" w="3745">
                  <a:moveTo>
                    <a:pt x="24" y="0"/>
                  </a:moveTo>
                  <a:cubicBezTo>
                    <a:pt x="24" y="0"/>
                    <a:pt x="24" y="318"/>
                    <a:pt x="0" y="758"/>
                  </a:cubicBezTo>
                  <a:lnTo>
                    <a:pt x="3744" y="758"/>
                  </a:lnTo>
                  <a:cubicBezTo>
                    <a:pt x="3721" y="318"/>
                    <a:pt x="3721" y="0"/>
                    <a:pt x="372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1818276" y="2851008"/>
              <a:ext cx="322121" cy="184125"/>
            </a:xfrm>
            <a:custGeom>
              <a:rect b="b" l="l" r="r" t="t"/>
              <a:pathLst>
                <a:path extrusionOk="0" h="9452" w="16536">
                  <a:moveTo>
                    <a:pt x="418" y="0"/>
                  </a:moveTo>
                  <a:cubicBezTo>
                    <a:pt x="201" y="0"/>
                    <a:pt x="1" y="171"/>
                    <a:pt x="1" y="417"/>
                  </a:cubicBezTo>
                  <a:lnTo>
                    <a:pt x="1" y="9452"/>
                  </a:lnTo>
                  <a:lnTo>
                    <a:pt x="16535" y="9452"/>
                  </a:lnTo>
                  <a:lnTo>
                    <a:pt x="16535" y="417"/>
                  </a:lnTo>
                  <a:cubicBezTo>
                    <a:pt x="16535" y="171"/>
                    <a:pt x="16365" y="0"/>
                    <a:pt x="16118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2117466" y="2851008"/>
              <a:ext cx="22928" cy="184125"/>
            </a:xfrm>
            <a:custGeom>
              <a:rect b="b" l="l" r="r" t="t"/>
              <a:pathLst>
                <a:path extrusionOk="0" h="9452" w="1177">
                  <a:moveTo>
                    <a:pt x="1" y="0"/>
                  </a:moveTo>
                  <a:cubicBezTo>
                    <a:pt x="218" y="0"/>
                    <a:pt x="418" y="171"/>
                    <a:pt x="418" y="417"/>
                  </a:cubicBezTo>
                  <a:lnTo>
                    <a:pt x="418" y="9452"/>
                  </a:lnTo>
                  <a:lnTo>
                    <a:pt x="1176" y="9452"/>
                  </a:lnTo>
                  <a:lnTo>
                    <a:pt x="1176" y="417"/>
                  </a:lnTo>
                  <a:cubicBezTo>
                    <a:pt x="1176" y="171"/>
                    <a:pt x="1006" y="0"/>
                    <a:pt x="759" y="0"/>
                  </a:cubicBezTo>
                  <a:close/>
                </a:path>
              </a:pathLst>
            </a:custGeom>
            <a:solidFill>
              <a:srgbClr val="AEE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997237" y="2887298"/>
              <a:ext cx="111659" cy="147834"/>
            </a:xfrm>
            <a:custGeom>
              <a:rect b="b" l="l" r="r" t="t"/>
              <a:pathLst>
                <a:path extrusionOk="0" h="7589" w="5732">
                  <a:moveTo>
                    <a:pt x="72" y="0"/>
                  </a:moveTo>
                  <a:cubicBezTo>
                    <a:pt x="48" y="0"/>
                    <a:pt x="1" y="47"/>
                    <a:pt x="1" y="71"/>
                  </a:cubicBezTo>
                  <a:lnTo>
                    <a:pt x="1" y="7589"/>
                  </a:lnTo>
                  <a:lnTo>
                    <a:pt x="5732" y="7589"/>
                  </a:lnTo>
                  <a:lnTo>
                    <a:pt x="5732" y="71"/>
                  </a:lnTo>
                  <a:cubicBezTo>
                    <a:pt x="5732" y="47"/>
                    <a:pt x="5708" y="0"/>
                    <a:pt x="5655" y="0"/>
                  </a:cubicBezTo>
                  <a:close/>
                </a:path>
              </a:pathLst>
            </a:custGeom>
            <a:solidFill>
              <a:srgbClr val="FFE1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1960946" y="3053773"/>
              <a:ext cx="36778" cy="11006"/>
            </a:xfrm>
            <a:custGeom>
              <a:rect b="b" l="l" r="r" t="t"/>
              <a:pathLst>
                <a:path extrusionOk="0" h="565" w="1888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1"/>
                    <a:pt x="148" y="565"/>
                    <a:pt x="295" y="565"/>
                  </a:cubicBezTo>
                  <a:lnTo>
                    <a:pt x="1594" y="565"/>
                  </a:lnTo>
                  <a:cubicBezTo>
                    <a:pt x="1764" y="565"/>
                    <a:pt x="1888" y="441"/>
                    <a:pt x="1888" y="271"/>
                  </a:cubicBezTo>
                  <a:cubicBezTo>
                    <a:pt x="1888" y="124"/>
                    <a:pt x="1764" y="1"/>
                    <a:pt x="159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902779" y="2946946"/>
              <a:ext cx="11474" cy="10909"/>
            </a:xfrm>
            <a:custGeom>
              <a:rect b="b" l="l" r="r" t="t"/>
              <a:pathLst>
                <a:path extrusionOk="0" h="560" w="589">
                  <a:moveTo>
                    <a:pt x="295" y="1"/>
                  </a:moveTo>
                  <a:cubicBezTo>
                    <a:pt x="148" y="1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cubicBezTo>
                    <a:pt x="465" y="559"/>
                    <a:pt x="589" y="441"/>
                    <a:pt x="589" y="265"/>
                  </a:cubicBezTo>
                  <a:cubicBezTo>
                    <a:pt x="589" y="118"/>
                    <a:pt x="465" y="1"/>
                    <a:pt x="295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886533" y="2922109"/>
              <a:ext cx="43869" cy="20084"/>
            </a:xfrm>
            <a:custGeom>
              <a:rect b="b" l="l" r="r" t="t"/>
              <a:pathLst>
                <a:path extrusionOk="0" h="1031" w="2252">
                  <a:moveTo>
                    <a:pt x="1129" y="0"/>
                  </a:moveTo>
                  <a:cubicBezTo>
                    <a:pt x="711" y="0"/>
                    <a:pt x="318" y="218"/>
                    <a:pt x="100" y="588"/>
                  </a:cubicBezTo>
                  <a:cubicBezTo>
                    <a:pt x="0" y="735"/>
                    <a:pt x="47" y="905"/>
                    <a:pt x="194" y="982"/>
                  </a:cubicBezTo>
                  <a:cubicBezTo>
                    <a:pt x="237" y="1015"/>
                    <a:pt x="287" y="1030"/>
                    <a:pt x="337" y="1030"/>
                  </a:cubicBezTo>
                  <a:cubicBezTo>
                    <a:pt x="429" y="1030"/>
                    <a:pt x="523" y="977"/>
                    <a:pt x="588" y="882"/>
                  </a:cubicBezTo>
                  <a:cubicBezTo>
                    <a:pt x="688" y="688"/>
                    <a:pt x="905" y="588"/>
                    <a:pt x="1129" y="588"/>
                  </a:cubicBezTo>
                  <a:cubicBezTo>
                    <a:pt x="1346" y="588"/>
                    <a:pt x="1570" y="688"/>
                    <a:pt x="1693" y="882"/>
                  </a:cubicBezTo>
                  <a:cubicBezTo>
                    <a:pt x="1740" y="982"/>
                    <a:pt x="1840" y="1029"/>
                    <a:pt x="1934" y="1029"/>
                  </a:cubicBezTo>
                  <a:cubicBezTo>
                    <a:pt x="1987" y="1029"/>
                    <a:pt x="2034" y="1005"/>
                    <a:pt x="2081" y="982"/>
                  </a:cubicBezTo>
                  <a:cubicBezTo>
                    <a:pt x="2204" y="905"/>
                    <a:pt x="2251" y="735"/>
                    <a:pt x="2181" y="588"/>
                  </a:cubicBezTo>
                  <a:cubicBezTo>
                    <a:pt x="1934" y="218"/>
                    <a:pt x="1570" y="0"/>
                    <a:pt x="1129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1869800" y="2902064"/>
              <a:ext cx="77784" cy="29571"/>
            </a:xfrm>
            <a:custGeom>
              <a:rect b="b" l="l" r="r" t="t"/>
              <a:pathLst>
                <a:path extrusionOk="0" h="1518" w="3993">
                  <a:moveTo>
                    <a:pt x="1988" y="1"/>
                  </a:moveTo>
                  <a:cubicBezTo>
                    <a:pt x="1200" y="1"/>
                    <a:pt x="495" y="418"/>
                    <a:pt x="77" y="1076"/>
                  </a:cubicBezTo>
                  <a:cubicBezTo>
                    <a:pt x="1" y="1223"/>
                    <a:pt x="24" y="1394"/>
                    <a:pt x="171" y="1470"/>
                  </a:cubicBezTo>
                  <a:cubicBezTo>
                    <a:pt x="215" y="1495"/>
                    <a:pt x="269" y="1508"/>
                    <a:pt x="323" y="1508"/>
                  </a:cubicBezTo>
                  <a:cubicBezTo>
                    <a:pt x="421" y="1508"/>
                    <a:pt x="520" y="1465"/>
                    <a:pt x="565" y="1370"/>
                  </a:cubicBezTo>
                  <a:cubicBezTo>
                    <a:pt x="859" y="882"/>
                    <a:pt x="1400" y="565"/>
                    <a:pt x="1988" y="565"/>
                  </a:cubicBezTo>
                  <a:cubicBezTo>
                    <a:pt x="2575" y="565"/>
                    <a:pt x="3110" y="882"/>
                    <a:pt x="3404" y="1370"/>
                  </a:cubicBezTo>
                  <a:cubicBezTo>
                    <a:pt x="3481" y="1470"/>
                    <a:pt x="3551" y="1517"/>
                    <a:pt x="3651" y="1517"/>
                  </a:cubicBezTo>
                  <a:cubicBezTo>
                    <a:pt x="3698" y="1517"/>
                    <a:pt x="3751" y="1494"/>
                    <a:pt x="3798" y="1470"/>
                  </a:cubicBezTo>
                  <a:cubicBezTo>
                    <a:pt x="3945" y="1394"/>
                    <a:pt x="3992" y="1223"/>
                    <a:pt x="3898" y="1076"/>
                  </a:cubicBezTo>
                  <a:cubicBezTo>
                    <a:pt x="3504" y="418"/>
                    <a:pt x="2769" y="1"/>
                    <a:pt x="1988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1854118" y="2882019"/>
              <a:ext cx="108796" cy="37889"/>
            </a:xfrm>
            <a:custGeom>
              <a:rect b="b" l="l" r="r" t="t"/>
              <a:pathLst>
                <a:path extrusionOk="0" h="1945" w="5585">
                  <a:moveTo>
                    <a:pt x="2793" y="1"/>
                  </a:moveTo>
                  <a:cubicBezTo>
                    <a:pt x="1688" y="1"/>
                    <a:pt x="659" y="565"/>
                    <a:pt x="95" y="1517"/>
                  </a:cubicBezTo>
                  <a:cubicBezTo>
                    <a:pt x="1" y="1641"/>
                    <a:pt x="48" y="1811"/>
                    <a:pt x="195" y="1911"/>
                  </a:cubicBezTo>
                  <a:cubicBezTo>
                    <a:pt x="234" y="1934"/>
                    <a:pt x="278" y="1944"/>
                    <a:pt x="323" y="1944"/>
                  </a:cubicBezTo>
                  <a:cubicBezTo>
                    <a:pt x="419" y="1944"/>
                    <a:pt x="520" y="1896"/>
                    <a:pt x="589" y="1811"/>
                  </a:cubicBezTo>
                  <a:cubicBezTo>
                    <a:pt x="1053" y="1030"/>
                    <a:pt x="1888" y="565"/>
                    <a:pt x="2793" y="565"/>
                  </a:cubicBezTo>
                  <a:cubicBezTo>
                    <a:pt x="3698" y="565"/>
                    <a:pt x="4533" y="1030"/>
                    <a:pt x="5020" y="1811"/>
                  </a:cubicBezTo>
                  <a:cubicBezTo>
                    <a:pt x="5067" y="1888"/>
                    <a:pt x="5167" y="1935"/>
                    <a:pt x="5267" y="1935"/>
                  </a:cubicBezTo>
                  <a:cubicBezTo>
                    <a:pt x="5314" y="1935"/>
                    <a:pt x="5361" y="1935"/>
                    <a:pt x="5414" y="1911"/>
                  </a:cubicBezTo>
                  <a:cubicBezTo>
                    <a:pt x="5532" y="1811"/>
                    <a:pt x="5585" y="1641"/>
                    <a:pt x="5508" y="1517"/>
                  </a:cubicBezTo>
                  <a:cubicBezTo>
                    <a:pt x="4920" y="565"/>
                    <a:pt x="3915" y="1"/>
                    <a:pt x="2793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1789660" y="2819976"/>
              <a:ext cx="379821" cy="326329"/>
            </a:xfrm>
            <a:custGeom>
              <a:rect b="b" l="l" r="r" t="t"/>
              <a:pathLst>
                <a:path extrusionOk="0" h="16752" w="19498">
                  <a:moveTo>
                    <a:pt x="17587" y="1863"/>
                  </a:moveTo>
                  <a:cubicBezTo>
                    <a:pt x="17657" y="1863"/>
                    <a:pt x="17734" y="1934"/>
                    <a:pt x="17734" y="2010"/>
                  </a:cubicBezTo>
                  <a:lnTo>
                    <a:pt x="17734" y="10780"/>
                  </a:lnTo>
                  <a:lnTo>
                    <a:pt x="16682" y="10780"/>
                  </a:lnTo>
                  <a:lnTo>
                    <a:pt x="16682" y="3527"/>
                  </a:lnTo>
                  <a:cubicBezTo>
                    <a:pt x="16682" y="3333"/>
                    <a:pt x="16511" y="3186"/>
                    <a:pt x="16311" y="3186"/>
                  </a:cubicBezTo>
                  <a:lnTo>
                    <a:pt x="15259" y="3186"/>
                  </a:lnTo>
                  <a:cubicBezTo>
                    <a:pt x="15112" y="3186"/>
                    <a:pt x="14989" y="3309"/>
                    <a:pt x="14989" y="3456"/>
                  </a:cubicBezTo>
                  <a:cubicBezTo>
                    <a:pt x="14989" y="3627"/>
                    <a:pt x="15112" y="3750"/>
                    <a:pt x="15259" y="3750"/>
                  </a:cubicBezTo>
                  <a:lnTo>
                    <a:pt x="16117" y="3750"/>
                  </a:lnTo>
                  <a:lnTo>
                    <a:pt x="16117" y="10751"/>
                  </a:lnTo>
                  <a:lnTo>
                    <a:pt x="10951" y="10751"/>
                  </a:lnTo>
                  <a:lnTo>
                    <a:pt x="10951" y="3750"/>
                  </a:lnTo>
                  <a:lnTo>
                    <a:pt x="13960" y="3750"/>
                  </a:lnTo>
                  <a:cubicBezTo>
                    <a:pt x="14107" y="3750"/>
                    <a:pt x="14231" y="3627"/>
                    <a:pt x="14231" y="3456"/>
                  </a:cubicBezTo>
                  <a:cubicBezTo>
                    <a:pt x="14231" y="3309"/>
                    <a:pt x="14107" y="3186"/>
                    <a:pt x="13960" y="3186"/>
                  </a:cubicBezTo>
                  <a:lnTo>
                    <a:pt x="10728" y="3186"/>
                  </a:lnTo>
                  <a:cubicBezTo>
                    <a:pt x="10534" y="3186"/>
                    <a:pt x="10387" y="3333"/>
                    <a:pt x="10387" y="3527"/>
                  </a:cubicBezTo>
                  <a:lnTo>
                    <a:pt x="10387" y="10780"/>
                  </a:lnTo>
                  <a:lnTo>
                    <a:pt x="1764" y="10780"/>
                  </a:lnTo>
                  <a:lnTo>
                    <a:pt x="1764" y="2010"/>
                  </a:lnTo>
                  <a:cubicBezTo>
                    <a:pt x="1764" y="1934"/>
                    <a:pt x="1817" y="1863"/>
                    <a:pt x="1887" y="1863"/>
                  </a:cubicBezTo>
                  <a:close/>
                  <a:moveTo>
                    <a:pt x="18909" y="11338"/>
                  </a:moveTo>
                  <a:lnTo>
                    <a:pt x="18909" y="12543"/>
                  </a:lnTo>
                  <a:cubicBezTo>
                    <a:pt x="18909" y="12908"/>
                    <a:pt x="18616" y="13225"/>
                    <a:pt x="18245" y="13225"/>
                  </a:cubicBezTo>
                  <a:lnTo>
                    <a:pt x="1252" y="13225"/>
                  </a:lnTo>
                  <a:cubicBezTo>
                    <a:pt x="859" y="13225"/>
                    <a:pt x="565" y="12908"/>
                    <a:pt x="565" y="12543"/>
                  </a:cubicBezTo>
                  <a:lnTo>
                    <a:pt x="565" y="11338"/>
                  </a:lnTo>
                  <a:close/>
                  <a:moveTo>
                    <a:pt x="11315" y="13790"/>
                  </a:moveTo>
                  <a:cubicBezTo>
                    <a:pt x="11315" y="14330"/>
                    <a:pt x="11368" y="15453"/>
                    <a:pt x="11539" y="16188"/>
                  </a:cubicBezTo>
                  <a:lnTo>
                    <a:pt x="7959" y="16188"/>
                  </a:lnTo>
                  <a:cubicBezTo>
                    <a:pt x="8106" y="15453"/>
                    <a:pt x="8159" y="14330"/>
                    <a:pt x="8182" y="13790"/>
                  </a:cubicBezTo>
                  <a:close/>
                  <a:moveTo>
                    <a:pt x="1252" y="0"/>
                  </a:moveTo>
                  <a:cubicBezTo>
                    <a:pt x="565" y="0"/>
                    <a:pt x="1" y="541"/>
                    <a:pt x="1" y="1252"/>
                  </a:cubicBezTo>
                  <a:lnTo>
                    <a:pt x="1" y="7741"/>
                  </a:lnTo>
                  <a:cubicBezTo>
                    <a:pt x="1" y="7888"/>
                    <a:pt x="124" y="8012"/>
                    <a:pt x="271" y="8012"/>
                  </a:cubicBezTo>
                  <a:cubicBezTo>
                    <a:pt x="441" y="8012"/>
                    <a:pt x="565" y="7888"/>
                    <a:pt x="565" y="7741"/>
                  </a:cubicBezTo>
                  <a:lnTo>
                    <a:pt x="565" y="1252"/>
                  </a:lnTo>
                  <a:cubicBezTo>
                    <a:pt x="565" y="858"/>
                    <a:pt x="859" y="564"/>
                    <a:pt x="1252" y="564"/>
                  </a:cubicBezTo>
                  <a:lnTo>
                    <a:pt x="18245" y="564"/>
                  </a:lnTo>
                  <a:cubicBezTo>
                    <a:pt x="18616" y="564"/>
                    <a:pt x="18909" y="858"/>
                    <a:pt x="18909" y="1252"/>
                  </a:cubicBezTo>
                  <a:lnTo>
                    <a:pt x="18909" y="10780"/>
                  </a:lnTo>
                  <a:lnTo>
                    <a:pt x="18298" y="10780"/>
                  </a:lnTo>
                  <a:lnTo>
                    <a:pt x="18298" y="2010"/>
                  </a:lnTo>
                  <a:cubicBezTo>
                    <a:pt x="18298" y="1617"/>
                    <a:pt x="17981" y="1299"/>
                    <a:pt x="17587" y="1299"/>
                  </a:cubicBezTo>
                  <a:lnTo>
                    <a:pt x="1887" y="1299"/>
                  </a:lnTo>
                  <a:cubicBezTo>
                    <a:pt x="1493" y="1299"/>
                    <a:pt x="1176" y="1617"/>
                    <a:pt x="1176" y="2010"/>
                  </a:cubicBezTo>
                  <a:lnTo>
                    <a:pt x="1176" y="10780"/>
                  </a:lnTo>
                  <a:lnTo>
                    <a:pt x="565" y="10780"/>
                  </a:lnTo>
                  <a:lnTo>
                    <a:pt x="565" y="9064"/>
                  </a:lnTo>
                  <a:cubicBezTo>
                    <a:pt x="565" y="8893"/>
                    <a:pt x="441" y="8770"/>
                    <a:pt x="271" y="8770"/>
                  </a:cubicBezTo>
                  <a:cubicBezTo>
                    <a:pt x="124" y="8770"/>
                    <a:pt x="1" y="8893"/>
                    <a:pt x="1" y="9064"/>
                  </a:cubicBezTo>
                  <a:lnTo>
                    <a:pt x="1" y="12543"/>
                  </a:lnTo>
                  <a:cubicBezTo>
                    <a:pt x="1" y="13225"/>
                    <a:pt x="565" y="13790"/>
                    <a:pt x="1252" y="13790"/>
                  </a:cubicBezTo>
                  <a:lnTo>
                    <a:pt x="7595" y="13790"/>
                  </a:lnTo>
                  <a:cubicBezTo>
                    <a:pt x="7571" y="14454"/>
                    <a:pt x="7518" y="15576"/>
                    <a:pt x="7371" y="16188"/>
                  </a:cubicBezTo>
                  <a:lnTo>
                    <a:pt x="6372" y="16188"/>
                  </a:lnTo>
                  <a:cubicBezTo>
                    <a:pt x="6225" y="16188"/>
                    <a:pt x="6102" y="16311"/>
                    <a:pt x="6102" y="16482"/>
                  </a:cubicBezTo>
                  <a:cubicBezTo>
                    <a:pt x="6102" y="16628"/>
                    <a:pt x="6225" y="16752"/>
                    <a:pt x="6372" y="16752"/>
                  </a:cubicBezTo>
                  <a:lnTo>
                    <a:pt x="13102" y="16752"/>
                  </a:lnTo>
                  <a:cubicBezTo>
                    <a:pt x="13249" y="16752"/>
                    <a:pt x="13396" y="16628"/>
                    <a:pt x="13396" y="16482"/>
                  </a:cubicBezTo>
                  <a:cubicBezTo>
                    <a:pt x="13396" y="16311"/>
                    <a:pt x="13249" y="16188"/>
                    <a:pt x="13102" y="16188"/>
                  </a:cubicBezTo>
                  <a:lnTo>
                    <a:pt x="12103" y="16188"/>
                  </a:lnTo>
                  <a:cubicBezTo>
                    <a:pt x="11980" y="15576"/>
                    <a:pt x="11903" y="14454"/>
                    <a:pt x="11880" y="13790"/>
                  </a:cubicBezTo>
                  <a:lnTo>
                    <a:pt x="18245" y="13790"/>
                  </a:lnTo>
                  <a:cubicBezTo>
                    <a:pt x="18933" y="13790"/>
                    <a:pt x="19497" y="13225"/>
                    <a:pt x="19497" y="12543"/>
                  </a:cubicBezTo>
                  <a:lnTo>
                    <a:pt x="19497" y="1252"/>
                  </a:lnTo>
                  <a:cubicBezTo>
                    <a:pt x="19497" y="541"/>
                    <a:pt x="18933" y="0"/>
                    <a:pt x="18245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2013386" y="2912603"/>
              <a:ext cx="79264" cy="10889"/>
            </a:xfrm>
            <a:custGeom>
              <a:rect b="b" l="l" r="r" t="t"/>
              <a:pathLst>
                <a:path extrusionOk="0" h="559" w="4069">
                  <a:moveTo>
                    <a:pt x="295" y="0"/>
                  </a:moveTo>
                  <a:cubicBezTo>
                    <a:pt x="148" y="0"/>
                    <a:pt x="1" y="118"/>
                    <a:pt x="1" y="265"/>
                  </a:cubicBezTo>
                  <a:cubicBezTo>
                    <a:pt x="1" y="441"/>
                    <a:pt x="148" y="559"/>
                    <a:pt x="295" y="559"/>
                  </a:cubicBezTo>
                  <a:lnTo>
                    <a:pt x="3774" y="559"/>
                  </a:lnTo>
                  <a:cubicBezTo>
                    <a:pt x="3945" y="559"/>
                    <a:pt x="4068" y="441"/>
                    <a:pt x="4068" y="265"/>
                  </a:cubicBezTo>
                  <a:cubicBezTo>
                    <a:pt x="4068" y="118"/>
                    <a:pt x="3945" y="0"/>
                    <a:pt x="377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2013386" y="2941219"/>
              <a:ext cx="45369" cy="11474"/>
            </a:xfrm>
            <a:custGeom>
              <a:rect b="b" l="l" r="r" t="t"/>
              <a:pathLst>
                <a:path extrusionOk="0" h="589" w="2329">
                  <a:moveTo>
                    <a:pt x="295" y="1"/>
                  </a:moveTo>
                  <a:cubicBezTo>
                    <a:pt x="148" y="1"/>
                    <a:pt x="1" y="118"/>
                    <a:pt x="1" y="295"/>
                  </a:cubicBezTo>
                  <a:cubicBezTo>
                    <a:pt x="1" y="442"/>
                    <a:pt x="148" y="589"/>
                    <a:pt x="295" y="589"/>
                  </a:cubicBezTo>
                  <a:lnTo>
                    <a:pt x="2034" y="589"/>
                  </a:lnTo>
                  <a:cubicBezTo>
                    <a:pt x="2205" y="589"/>
                    <a:pt x="2328" y="442"/>
                    <a:pt x="2328" y="295"/>
                  </a:cubicBezTo>
                  <a:cubicBezTo>
                    <a:pt x="2328" y="118"/>
                    <a:pt x="2205" y="1"/>
                    <a:pt x="203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2013386" y="2970302"/>
              <a:ext cx="79264" cy="11006"/>
            </a:xfrm>
            <a:custGeom>
              <a:rect b="b" l="l" r="r" t="t"/>
              <a:pathLst>
                <a:path extrusionOk="0" h="565" w="4069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3774" y="565"/>
                  </a:lnTo>
                  <a:cubicBezTo>
                    <a:pt x="3945" y="565"/>
                    <a:pt x="4068" y="442"/>
                    <a:pt x="4068" y="271"/>
                  </a:cubicBezTo>
                  <a:cubicBezTo>
                    <a:pt x="4068" y="124"/>
                    <a:pt x="3945" y="1"/>
                    <a:pt x="3774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2013386" y="2998937"/>
              <a:ext cx="45369" cy="11454"/>
            </a:xfrm>
            <a:custGeom>
              <a:rect b="b" l="l" r="r" t="t"/>
              <a:pathLst>
                <a:path extrusionOk="0" h="588" w="2329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2034" y="588"/>
                  </a:lnTo>
                  <a:cubicBezTo>
                    <a:pt x="2205" y="588"/>
                    <a:pt x="2328" y="441"/>
                    <a:pt x="2328" y="294"/>
                  </a:cubicBezTo>
                  <a:cubicBezTo>
                    <a:pt x="2328" y="147"/>
                    <a:pt x="2205" y="0"/>
                    <a:pt x="2034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1854118" y="2970302"/>
              <a:ext cx="108796" cy="11006"/>
            </a:xfrm>
            <a:custGeom>
              <a:rect b="b" l="l" r="r" t="t"/>
              <a:pathLst>
                <a:path extrusionOk="0" h="565" w="5585">
                  <a:moveTo>
                    <a:pt x="295" y="1"/>
                  </a:moveTo>
                  <a:cubicBezTo>
                    <a:pt x="148" y="1"/>
                    <a:pt x="1" y="124"/>
                    <a:pt x="1" y="271"/>
                  </a:cubicBezTo>
                  <a:cubicBezTo>
                    <a:pt x="1" y="442"/>
                    <a:pt x="148" y="565"/>
                    <a:pt x="295" y="565"/>
                  </a:cubicBezTo>
                  <a:lnTo>
                    <a:pt x="5291" y="565"/>
                  </a:lnTo>
                  <a:cubicBezTo>
                    <a:pt x="5461" y="565"/>
                    <a:pt x="5585" y="442"/>
                    <a:pt x="5585" y="271"/>
                  </a:cubicBezTo>
                  <a:cubicBezTo>
                    <a:pt x="5585" y="124"/>
                    <a:pt x="5461" y="1"/>
                    <a:pt x="5291" y="1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1854118" y="2998937"/>
              <a:ext cx="108796" cy="11454"/>
            </a:xfrm>
            <a:custGeom>
              <a:rect b="b" l="l" r="r" t="t"/>
              <a:pathLst>
                <a:path extrusionOk="0" h="588" w="5585">
                  <a:moveTo>
                    <a:pt x="295" y="0"/>
                  </a:moveTo>
                  <a:cubicBezTo>
                    <a:pt x="148" y="0"/>
                    <a:pt x="1" y="147"/>
                    <a:pt x="1" y="294"/>
                  </a:cubicBezTo>
                  <a:cubicBezTo>
                    <a:pt x="1" y="441"/>
                    <a:pt x="148" y="588"/>
                    <a:pt x="295" y="588"/>
                  </a:cubicBezTo>
                  <a:lnTo>
                    <a:pt x="5291" y="588"/>
                  </a:lnTo>
                  <a:cubicBezTo>
                    <a:pt x="5461" y="588"/>
                    <a:pt x="5585" y="441"/>
                    <a:pt x="5585" y="294"/>
                  </a:cubicBezTo>
                  <a:cubicBezTo>
                    <a:pt x="5585" y="147"/>
                    <a:pt x="5461" y="0"/>
                    <a:pt x="5291" y="0"/>
                  </a:cubicBezTo>
                  <a:close/>
                </a:path>
              </a:pathLst>
            </a:custGeom>
            <a:solidFill>
              <a:srgbClr val="3E2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BNF de Java</a:t>
            </a:r>
            <a:endParaRPr/>
          </a:p>
        </p:txBody>
      </p:sp>
      <p:sp>
        <p:nvSpPr>
          <p:cNvPr id="985" name="Google Shape;985;p47"/>
          <p:cNvSpPr txBox="1"/>
          <p:nvPr>
            <p:ph idx="1" type="body"/>
          </p:nvPr>
        </p:nvSpPr>
        <p:spPr>
          <a:xfrm>
            <a:off x="387900" y="1489825"/>
            <a:ext cx="83682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Declaración</a:t>
            </a:r>
            <a:r>
              <a:rPr lang="es"/>
              <a:t> de clases.</a:t>
            </a:r>
            <a:br>
              <a:rPr lang="es"/>
            </a:br>
            <a:r>
              <a:rPr lang="es" sz="1000"/>
              <a:t>class_declaration  =  &lt; modifier &gt;  "class" identifier [  "extends" class_name ]  [  "implements" interface_name  &lt;  "," interface_name &gt;  ]  "{"  &lt; field_declaration &gt;  "}"  .</a:t>
            </a:r>
            <a:br>
              <a:rPr lang="es" sz="1000"/>
            </a:br>
            <a:r>
              <a:rPr lang="es" sz="1000"/>
              <a:t>modifier ::= "public" | "protected" | "private" | "static" | "abstract" | "final" …</a:t>
            </a:r>
            <a:br>
              <a:rPr lang="es" sz="1000"/>
            </a:br>
            <a:r>
              <a:rPr lang="es" sz="1000"/>
              <a:t>field_declaration ::= data_type variable_name [ "=" initial_value ] ";"</a:t>
            </a:r>
            <a:br>
              <a:rPr lang="es" sz="1000"/>
            </a:br>
            <a:r>
              <a:rPr lang="es" sz="1000"/>
              <a:t>	</a:t>
            </a:r>
            <a:br>
              <a:rPr lang="es" sz="1000"/>
            </a:br>
            <a:r>
              <a:rPr lang="es" sz="1000"/>
              <a:t>	</a:t>
            </a:r>
            <a:r>
              <a:rPr lang="es" sz="1000"/>
              <a:t>public class persona { </a:t>
            </a:r>
            <a:br>
              <a:rPr lang="es" sz="1000"/>
            </a:br>
            <a:r>
              <a:rPr lang="es" sz="1000"/>
              <a:t>		String nombre;</a:t>
            </a:r>
            <a:br>
              <a:rPr lang="es" sz="1000"/>
            </a:br>
            <a:r>
              <a:rPr lang="es" sz="1000"/>
              <a:t>			}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Declaración</a:t>
            </a:r>
            <a:r>
              <a:rPr lang="es"/>
              <a:t> de variables.</a:t>
            </a:r>
            <a:br>
              <a:rPr lang="es"/>
            </a:br>
            <a:r>
              <a:rPr lang="es" sz="1000"/>
              <a:t>variable_declaration  =  &lt; modifier &gt; type variable_declarator  &lt;  "," variable_declarator  &gt;  ";"  .</a:t>
            </a:r>
            <a:br>
              <a:rPr lang="es" sz="1000"/>
            </a:br>
            <a:r>
              <a:rPr lang="es" sz="1000"/>
              <a:t>variable_declarator  =  identifier  &lt;  "["  "]"  &gt;  [  "=" variable_initializer ]  .</a:t>
            </a:r>
            <a:br>
              <a:rPr lang="es" sz="1000"/>
            </a:br>
            <a:r>
              <a:rPr lang="es" sz="1000"/>
              <a:t>data_type ::= "int" | "double" | "String" | "char" | "boolean" …</a:t>
            </a:r>
            <a:br>
              <a:rPr lang="es" sz="1000"/>
            </a:br>
            <a:br>
              <a:rPr lang="es" sz="1000"/>
            </a:br>
            <a:r>
              <a:rPr lang="es" sz="1000"/>
              <a:t>	int edad = 23;</a:t>
            </a:r>
            <a:br>
              <a:rPr lang="es" sz="1000"/>
            </a:br>
            <a:r>
              <a:rPr lang="es" sz="1000"/>
              <a:t>	String nombre = “agustin”;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BNF de Java</a:t>
            </a:r>
            <a:endParaRPr/>
          </a:p>
        </p:txBody>
      </p:sp>
      <p:sp>
        <p:nvSpPr>
          <p:cNvPr id="991" name="Google Shape;991;p48"/>
          <p:cNvSpPr txBox="1"/>
          <p:nvPr>
            <p:ph idx="1" type="body"/>
          </p:nvPr>
        </p:nvSpPr>
        <p:spPr>
          <a:xfrm>
            <a:off x="387900" y="1489825"/>
            <a:ext cx="8368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3.  </a:t>
            </a:r>
            <a:r>
              <a:rPr lang="es"/>
              <a:t>Keywords reservadas en java.</a:t>
            </a:r>
            <a:br>
              <a:rPr lang="es"/>
            </a:br>
            <a:r>
              <a:rPr lang="es" sz="1000"/>
              <a:t>	&lt;keyword&gt; ::= abstract | boolean | break | byte | case | catch | char | class | const | continue | default | do | double | else | extends | final | finally | float | for | goto | if | implements | import | instanceof | int | interface | long | native | new | package | private | protected | public | return | short | static | super | switch | synchronized | this | throw | throws | transient | try | void | volatile | while.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4.</a:t>
            </a:r>
            <a:r>
              <a:rPr lang="es"/>
              <a:t>  Comentarios</a:t>
            </a:r>
            <a:br>
              <a:rPr lang="es"/>
            </a:br>
            <a:r>
              <a:rPr lang="es" sz="1000"/>
              <a:t>	</a:t>
            </a:r>
            <a:r>
              <a:rPr lang="es" sz="1000"/>
              <a:t>doc_comment  =  "/**"  "... text ..."  "*/"  .</a:t>
            </a:r>
            <a:br>
              <a:rPr lang="es" sz="1000"/>
            </a:br>
            <a:r>
              <a:rPr lang="es" sz="1000"/>
              <a:t>	EndOfLineComment :    / / CharactersInLine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/>
              <a:t>Utilizamos // para comentar una </a:t>
            </a:r>
            <a:r>
              <a:rPr lang="es" sz="1000"/>
              <a:t>línea</a:t>
            </a:r>
            <a:r>
              <a:rPr lang="es" sz="1000"/>
              <a:t>.</a:t>
            </a:r>
            <a:br>
              <a:rPr lang="es" sz="1000"/>
            </a:br>
            <a:r>
              <a:rPr lang="es" sz="1000"/>
              <a:t>Mientras que /* */ para comentar un </a:t>
            </a:r>
            <a:r>
              <a:rPr lang="es" sz="1000"/>
              <a:t>párrafo</a:t>
            </a:r>
            <a:r>
              <a:rPr lang="es" sz="1000"/>
              <a:t>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000"/>
              <a:t>Para conocer </a:t>
            </a:r>
            <a:r>
              <a:rPr lang="es" sz="1000"/>
              <a:t>más</a:t>
            </a:r>
            <a:r>
              <a:rPr lang="es" sz="1000"/>
              <a:t> acerca de la BNF de Java: </a:t>
            </a:r>
            <a:br>
              <a:rPr lang="es" sz="1000"/>
            </a:br>
            <a:r>
              <a:rPr lang="es" sz="1000" u="sng">
                <a:solidFill>
                  <a:schemeClr val="hlink"/>
                </a:solidFill>
                <a:hlinkClick r:id="rId3"/>
              </a:rPr>
              <a:t>https://docs.oracle.com/javase/specs/jls/se7/html/index.html</a:t>
            </a:r>
            <a:br>
              <a:rPr lang="es" sz="1000"/>
            </a:br>
            <a:r>
              <a:rPr lang="es" sz="1000" u="sng">
                <a:solidFill>
                  <a:schemeClr val="hlink"/>
                </a:solidFill>
                <a:hlinkClick r:id="rId4"/>
              </a:rPr>
              <a:t>https://cs.au.dk/~amoeller/RegAut/JavaBNF.html</a:t>
            </a:r>
            <a:br>
              <a:rPr lang="es" sz="1000"/>
            </a:br>
            <a:r>
              <a:rPr lang="es" sz="1000" u="sng">
                <a:solidFill>
                  <a:schemeClr val="hlink"/>
                </a:solidFill>
                <a:hlinkClick r:id="rId5"/>
              </a:rPr>
              <a:t>https://cui.unige.ch/isi/bnf/JAVA/AJAVA.html</a:t>
            </a:r>
            <a:br>
              <a:rPr lang="es" sz="1000"/>
            </a:b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BNF de Kotlin</a:t>
            </a:r>
            <a:endParaRPr/>
          </a:p>
        </p:txBody>
      </p:sp>
      <p:sp>
        <p:nvSpPr>
          <p:cNvPr id="997" name="Google Shape;997;p4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Declaración de Clases y Funciones.</a:t>
            </a:r>
            <a:br>
              <a:rPr lang="es" sz="1000"/>
            </a:br>
            <a:r>
              <a:rPr lang="es" sz="1000"/>
              <a:t>class_declaration ::= "class" class_name "{" declaraciones "}"</a:t>
            </a:r>
            <a:br>
              <a:rPr lang="es" sz="1000"/>
            </a:br>
            <a:r>
              <a:rPr lang="es" sz="1000"/>
              <a:t>class_declaration ::= "fun" function_name "(" functionTypeParameters")" ":" return_type "{" expression* "}"</a:t>
            </a:r>
            <a:br>
              <a:rPr lang="es" sz="1000"/>
            </a:br>
            <a:br>
              <a:rPr lang="es" sz="1000"/>
            </a:br>
            <a:r>
              <a:rPr lang="es" sz="1000"/>
              <a:t>class persona(val nombre: String, var edad: Int){</a:t>
            </a:r>
            <a:br>
              <a:rPr lang="es" sz="1000"/>
            </a:br>
            <a:r>
              <a:rPr lang="es" sz="1000"/>
              <a:t>	fun muestra(){</a:t>
            </a:r>
            <a:br>
              <a:rPr lang="es" sz="1000"/>
            </a:br>
            <a:r>
              <a:rPr lang="es" sz="1000"/>
              <a:t>	println("Hola, soy $nombre y tengo $edad años.")</a:t>
            </a:r>
            <a:br>
              <a:rPr lang="es" sz="1000"/>
            </a:br>
            <a:r>
              <a:rPr lang="es" sz="1000"/>
              <a:t>		          }</a:t>
            </a:r>
            <a:br>
              <a:rPr lang="es" sz="1000"/>
            </a:br>
            <a:r>
              <a:rPr lang="es" sz="1000"/>
              <a:t>}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/>
              <a:t>Declaración</a:t>
            </a:r>
            <a:r>
              <a:rPr lang="es"/>
              <a:t> de variables.</a:t>
            </a:r>
            <a:br>
              <a:rPr lang="es"/>
            </a:br>
            <a:r>
              <a:rPr lang="es" sz="1000"/>
              <a:t>variable_declaration ::= variable_modifiers data_type variable_name [ "=" initial_value ]</a:t>
            </a:r>
            <a:br>
              <a:rPr lang="es"/>
            </a:br>
            <a:r>
              <a:rPr lang="es" sz="1000"/>
              <a:t>val nombre: String = "Agustin"</a:t>
            </a:r>
            <a:br>
              <a:rPr lang="es" sz="1000"/>
            </a:br>
            <a:r>
              <a:rPr lang="es" sz="1000"/>
              <a:t>var edad: Int = 23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BNF de Kotlin</a:t>
            </a:r>
            <a:endParaRPr/>
          </a:p>
        </p:txBody>
      </p:sp>
      <p:sp>
        <p:nvSpPr>
          <p:cNvPr id="1003" name="Google Shape;1003;p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keywords reservadas de kotlin.</a:t>
            </a:r>
            <a:br>
              <a:rPr lang="es"/>
            </a:br>
            <a:br>
              <a:rPr lang="es" sz="1000"/>
            </a:br>
            <a:r>
              <a:rPr lang="es" sz="1000"/>
              <a:t>&lt;keyword&gt; ::= as | as? | break | class | continue | do | else | false | for | fun | if | in | !in | interface | is | !is | null | object | package | return | super | this | throw | true | try | typealias | val | var | when | while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4. Comentarios.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/>
              <a:t>Estos son exactamente iguales que a Java. </a:t>
            </a:r>
            <a:br>
              <a:rPr lang="es" sz="1000"/>
            </a:br>
            <a:r>
              <a:rPr lang="es" sz="1000"/>
              <a:t>Utilizamos // para comentar una línea.</a:t>
            </a:r>
            <a:br>
              <a:rPr lang="es" sz="1000"/>
            </a:br>
            <a:r>
              <a:rPr lang="es" sz="1000"/>
              <a:t>Mientras que /* */ para comentar un párrafo.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000"/>
              <a:t>Para conocer </a:t>
            </a:r>
            <a:r>
              <a:rPr lang="es" sz="1000"/>
              <a:t>más</a:t>
            </a:r>
            <a:r>
              <a:rPr lang="es" sz="1000"/>
              <a:t> acerca de la bnf de kotlin: </a:t>
            </a:r>
            <a:br>
              <a:rPr lang="es" sz="1000"/>
            </a:br>
            <a:r>
              <a:rPr lang="es" sz="1000" u="sng">
                <a:solidFill>
                  <a:schemeClr val="hlink"/>
                </a:solidFill>
                <a:hlinkClick r:id="rId3"/>
              </a:rPr>
              <a:t>https://github.com/Kotlin/kotlin-spec/blob/release/grammar/src/main/antlr/KotlinLexer.g4</a:t>
            </a:r>
            <a:br>
              <a:rPr lang="es" sz="1000"/>
            </a:br>
            <a:r>
              <a:rPr lang="es" sz="1000" u="sng">
                <a:solidFill>
                  <a:schemeClr val="hlink"/>
                </a:solidFill>
                <a:hlinkClick r:id="rId4"/>
              </a:rPr>
              <a:t>https://kotlinlang.org/docs/reference/grammar.html</a:t>
            </a:r>
            <a:br>
              <a:rPr lang="es" sz="1000"/>
            </a:b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uter Workshop for Beginners by Slidesgo">
  <a:themeElements>
    <a:clrScheme name="Simple Light">
      <a:dk1>
        <a:srgbClr val="003753"/>
      </a:dk1>
      <a:lt1>
        <a:srgbClr val="AEE2F4"/>
      </a:lt1>
      <a:dk2>
        <a:srgbClr val="FFE188"/>
      </a:dk2>
      <a:lt2>
        <a:srgbClr val="FF93A9"/>
      </a:lt2>
      <a:accent1>
        <a:srgbClr val="FF6180"/>
      </a:accent1>
      <a:accent2>
        <a:srgbClr val="00517C"/>
      </a:accent2>
      <a:accent3>
        <a:srgbClr val="00C7E6"/>
      </a:accent3>
      <a:accent4>
        <a:srgbClr val="356B90"/>
      </a:accent4>
      <a:accent5>
        <a:srgbClr val="866AAC"/>
      </a:accent5>
      <a:accent6>
        <a:srgbClr val="3E285A"/>
      </a:accent6>
      <a:hlink>
        <a:srgbClr val="112E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